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33"/>
  </p:notesMasterIdLst>
  <p:handoutMasterIdLst>
    <p:handoutMasterId r:id="rId134"/>
  </p:handoutMasterIdLst>
  <p:sldIdLst>
    <p:sldId id="2148" r:id="rId2"/>
    <p:sldId id="1789" r:id="rId3"/>
    <p:sldId id="2073" r:id="rId4"/>
    <p:sldId id="2177" r:id="rId5"/>
    <p:sldId id="2029" r:id="rId6"/>
    <p:sldId id="2028" r:id="rId7"/>
    <p:sldId id="1553" r:id="rId8"/>
    <p:sldId id="1683" r:id="rId9"/>
    <p:sldId id="1684" r:id="rId10"/>
    <p:sldId id="2053" r:id="rId11"/>
    <p:sldId id="2168" r:id="rId12"/>
    <p:sldId id="1635" r:id="rId13"/>
    <p:sldId id="1874" r:id="rId14"/>
    <p:sldId id="1237" r:id="rId15"/>
    <p:sldId id="1476" r:id="rId16"/>
    <p:sldId id="1477" r:id="rId17"/>
    <p:sldId id="2129" r:id="rId18"/>
    <p:sldId id="1478" r:id="rId19"/>
    <p:sldId id="1738" r:id="rId20"/>
    <p:sldId id="1846" r:id="rId21"/>
    <p:sldId id="2130" r:id="rId22"/>
    <p:sldId id="2077" r:id="rId23"/>
    <p:sldId id="1479" r:id="rId24"/>
    <p:sldId id="1950" r:id="rId25"/>
    <p:sldId id="2165" r:id="rId26"/>
    <p:sldId id="2164" r:id="rId27"/>
    <p:sldId id="2140" r:id="rId28"/>
    <p:sldId id="2078" r:id="rId29"/>
    <p:sldId id="1480" r:id="rId30"/>
    <p:sldId id="1481" r:id="rId31"/>
    <p:sldId id="2080" r:id="rId32"/>
    <p:sldId id="2081" r:id="rId33"/>
    <p:sldId id="2079" r:id="rId34"/>
    <p:sldId id="2082" r:id="rId35"/>
    <p:sldId id="2153" r:id="rId36"/>
    <p:sldId id="1719" r:id="rId37"/>
    <p:sldId id="2030" r:id="rId38"/>
    <p:sldId id="2131" r:id="rId39"/>
    <p:sldId id="2051" r:id="rId40"/>
    <p:sldId id="2084" r:id="rId41"/>
    <p:sldId id="2085" r:id="rId42"/>
    <p:sldId id="2180" r:id="rId43"/>
    <p:sldId id="2088" r:id="rId44"/>
    <p:sldId id="1953" r:id="rId45"/>
    <p:sldId id="2058" r:id="rId46"/>
    <p:sldId id="1510" r:id="rId47"/>
    <p:sldId id="1886" r:id="rId48"/>
    <p:sldId id="2060" r:id="rId49"/>
    <p:sldId id="972" r:id="rId50"/>
    <p:sldId id="2181" r:id="rId51"/>
    <p:sldId id="289" r:id="rId52"/>
    <p:sldId id="2132" r:id="rId53"/>
    <p:sldId id="2033" r:id="rId54"/>
    <p:sldId id="1648" r:id="rId55"/>
    <p:sldId id="1610" r:id="rId56"/>
    <p:sldId id="2090" r:id="rId57"/>
    <p:sldId id="2067" r:id="rId58"/>
    <p:sldId id="2069" r:id="rId59"/>
    <p:sldId id="2141" r:id="rId60"/>
    <p:sldId id="2142" r:id="rId61"/>
    <p:sldId id="1863" r:id="rId62"/>
    <p:sldId id="2144" r:id="rId63"/>
    <p:sldId id="2145" r:id="rId64"/>
    <p:sldId id="2133" r:id="rId65"/>
    <p:sldId id="2134" r:id="rId66"/>
    <p:sldId id="1748" r:id="rId67"/>
    <p:sldId id="1786" r:id="rId68"/>
    <p:sldId id="1749" r:id="rId69"/>
    <p:sldId id="1750" r:id="rId70"/>
    <p:sldId id="2135" r:id="rId71"/>
    <p:sldId id="2138" r:id="rId72"/>
    <p:sldId id="2139" r:id="rId73"/>
    <p:sldId id="2175" r:id="rId74"/>
    <p:sldId id="2091" r:id="rId75"/>
    <p:sldId id="2093" r:id="rId76"/>
    <p:sldId id="2137" r:id="rId77"/>
    <p:sldId id="1712" r:id="rId78"/>
    <p:sldId id="1990" r:id="rId79"/>
    <p:sldId id="2178" r:id="rId80"/>
    <p:sldId id="2100" r:id="rId81"/>
    <p:sldId id="1751" r:id="rId82"/>
    <p:sldId id="1705" r:id="rId83"/>
    <p:sldId id="2169" r:id="rId84"/>
    <p:sldId id="2176" r:id="rId85"/>
    <p:sldId id="2147" r:id="rId86"/>
    <p:sldId id="1619" r:id="rId87"/>
    <p:sldId id="2101" r:id="rId88"/>
    <p:sldId id="1766" r:id="rId89"/>
    <p:sldId id="2052" r:id="rId90"/>
    <p:sldId id="1853" r:id="rId91"/>
    <p:sldId id="2166" r:id="rId92"/>
    <p:sldId id="1621" r:id="rId93"/>
    <p:sldId id="2154" r:id="rId94"/>
    <p:sldId id="1885" r:id="rId95"/>
    <p:sldId id="2162" r:id="rId96"/>
    <p:sldId id="1847" r:id="rId97"/>
    <p:sldId id="2163" r:id="rId98"/>
    <p:sldId id="1955" r:id="rId99"/>
    <p:sldId id="2000" r:id="rId100"/>
    <p:sldId id="428" r:id="rId101"/>
    <p:sldId id="2102" r:id="rId102"/>
    <p:sldId id="2146" r:id="rId103"/>
    <p:sldId id="1954" r:id="rId104"/>
    <p:sldId id="1893" r:id="rId105"/>
    <p:sldId id="2103" r:id="rId106"/>
    <p:sldId id="2105" r:id="rId107"/>
    <p:sldId id="2106" r:id="rId108"/>
    <p:sldId id="2107" r:id="rId109"/>
    <p:sldId id="2108" r:id="rId110"/>
    <p:sldId id="1623" r:id="rId111"/>
    <p:sldId id="2034" r:id="rId112"/>
    <p:sldId id="1624" r:id="rId113"/>
    <p:sldId id="2035" r:id="rId114"/>
    <p:sldId id="1811" r:id="rId115"/>
    <p:sldId id="2113" r:id="rId116"/>
    <p:sldId id="2179" r:id="rId117"/>
    <p:sldId id="2172" r:id="rId118"/>
    <p:sldId id="2170" r:id="rId119"/>
    <p:sldId id="2173" r:id="rId120"/>
    <p:sldId id="2174" r:id="rId121"/>
    <p:sldId id="2114" r:id="rId122"/>
    <p:sldId id="2117" r:id="rId123"/>
    <p:sldId id="2115" r:id="rId124"/>
    <p:sldId id="2116" r:id="rId125"/>
    <p:sldId id="1724" r:id="rId126"/>
    <p:sldId id="1967" r:id="rId127"/>
    <p:sldId id="1968" r:id="rId128"/>
    <p:sldId id="2076" r:id="rId129"/>
    <p:sldId id="1969" r:id="rId130"/>
    <p:sldId id="1999" r:id="rId131"/>
    <p:sldId id="2151" r:id="rId132"/>
  </p:sldIdLst>
  <p:sldSz cx="9144000" cy="6858000" type="screen4x3"/>
  <p:notesSz cx="7099300" cy="10234613"/>
  <p:defaultTextStyle>
    <a:defPPr>
      <a:defRPr lang="es-ES"/>
    </a:defPPr>
    <a:lvl1pPr algn="ctr" rtl="0" fontAlgn="base">
      <a:spcBef>
        <a:spcPct val="0"/>
      </a:spcBef>
      <a:spcAft>
        <a:spcPct val="0"/>
      </a:spcAft>
      <a:defRPr sz="1600" kern="1200">
        <a:solidFill>
          <a:schemeClr val="tx1"/>
        </a:solidFill>
        <a:latin typeface="Arial" pitchFamily="34" charset="0"/>
        <a:ea typeface="+mn-ea"/>
        <a:cs typeface="+mn-cs"/>
      </a:defRPr>
    </a:lvl1pPr>
    <a:lvl2pPr marL="457200" algn="ctr" rtl="0" fontAlgn="base">
      <a:spcBef>
        <a:spcPct val="0"/>
      </a:spcBef>
      <a:spcAft>
        <a:spcPct val="0"/>
      </a:spcAft>
      <a:defRPr sz="1600" kern="1200">
        <a:solidFill>
          <a:schemeClr val="tx1"/>
        </a:solidFill>
        <a:latin typeface="Arial" pitchFamily="34" charset="0"/>
        <a:ea typeface="+mn-ea"/>
        <a:cs typeface="+mn-cs"/>
      </a:defRPr>
    </a:lvl2pPr>
    <a:lvl3pPr marL="914400" algn="ctr" rtl="0" fontAlgn="base">
      <a:spcBef>
        <a:spcPct val="0"/>
      </a:spcBef>
      <a:spcAft>
        <a:spcPct val="0"/>
      </a:spcAft>
      <a:defRPr sz="1600" kern="1200">
        <a:solidFill>
          <a:schemeClr val="tx1"/>
        </a:solidFill>
        <a:latin typeface="Arial" pitchFamily="34" charset="0"/>
        <a:ea typeface="+mn-ea"/>
        <a:cs typeface="+mn-cs"/>
      </a:defRPr>
    </a:lvl3pPr>
    <a:lvl4pPr marL="1371600" algn="ctr" rtl="0" fontAlgn="base">
      <a:spcBef>
        <a:spcPct val="0"/>
      </a:spcBef>
      <a:spcAft>
        <a:spcPct val="0"/>
      </a:spcAft>
      <a:defRPr sz="1600" kern="1200">
        <a:solidFill>
          <a:schemeClr val="tx1"/>
        </a:solidFill>
        <a:latin typeface="Arial" pitchFamily="34" charset="0"/>
        <a:ea typeface="+mn-ea"/>
        <a:cs typeface="+mn-cs"/>
      </a:defRPr>
    </a:lvl4pPr>
    <a:lvl5pPr marL="1828800" algn="ctr" rtl="0" fontAlgn="base">
      <a:spcBef>
        <a:spcPct val="0"/>
      </a:spcBef>
      <a:spcAft>
        <a:spcPct val="0"/>
      </a:spcAft>
      <a:defRPr sz="1600" kern="1200">
        <a:solidFill>
          <a:schemeClr val="tx1"/>
        </a:solidFill>
        <a:latin typeface="Arial" pitchFamily="34" charset="0"/>
        <a:ea typeface="+mn-ea"/>
        <a:cs typeface="+mn-cs"/>
      </a:defRPr>
    </a:lvl5pPr>
    <a:lvl6pPr marL="2286000" algn="l" defTabSz="914400" rtl="0" eaLnBrk="1" latinLnBrk="0" hangingPunct="1">
      <a:defRPr sz="1600" kern="1200">
        <a:solidFill>
          <a:schemeClr val="tx1"/>
        </a:solidFill>
        <a:latin typeface="Arial" pitchFamily="34" charset="0"/>
        <a:ea typeface="+mn-ea"/>
        <a:cs typeface="+mn-cs"/>
      </a:defRPr>
    </a:lvl6pPr>
    <a:lvl7pPr marL="2743200" algn="l" defTabSz="914400" rtl="0" eaLnBrk="1" latinLnBrk="0" hangingPunct="1">
      <a:defRPr sz="1600" kern="1200">
        <a:solidFill>
          <a:schemeClr val="tx1"/>
        </a:solidFill>
        <a:latin typeface="Arial" pitchFamily="34" charset="0"/>
        <a:ea typeface="+mn-ea"/>
        <a:cs typeface="+mn-cs"/>
      </a:defRPr>
    </a:lvl7pPr>
    <a:lvl8pPr marL="3200400" algn="l" defTabSz="914400" rtl="0" eaLnBrk="1" latinLnBrk="0" hangingPunct="1">
      <a:defRPr sz="1600" kern="1200">
        <a:solidFill>
          <a:schemeClr val="tx1"/>
        </a:solidFill>
        <a:latin typeface="Arial" pitchFamily="34" charset="0"/>
        <a:ea typeface="+mn-ea"/>
        <a:cs typeface="+mn-cs"/>
      </a:defRPr>
    </a:lvl8pPr>
    <a:lvl9pPr marL="3657600" algn="l" defTabSz="914400" rtl="0" eaLnBrk="1" latinLnBrk="0" hangingPunct="1">
      <a:defRPr sz="1600"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Sección predeterminada" id="{F8F71158-9442-4DE5-A404-EDDEC8814C1B}">
          <p14:sldIdLst>
            <p14:sldId id="2148"/>
            <p14:sldId id="1789"/>
            <p14:sldId id="2073"/>
            <p14:sldId id="2177"/>
            <p14:sldId id="2029"/>
            <p14:sldId id="2028"/>
            <p14:sldId id="1553"/>
            <p14:sldId id="1683"/>
            <p14:sldId id="1684"/>
            <p14:sldId id="2053"/>
            <p14:sldId id="2168"/>
            <p14:sldId id="1635"/>
            <p14:sldId id="1874"/>
            <p14:sldId id="1237"/>
            <p14:sldId id="1476"/>
            <p14:sldId id="1477"/>
            <p14:sldId id="2129"/>
            <p14:sldId id="1478"/>
            <p14:sldId id="1738"/>
            <p14:sldId id="1846"/>
            <p14:sldId id="2130"/>
            <p14:sldId id="2077"/>
            <p14:sldId id="1479"/>
            <p14:sldId id="1950"/>
            <p14:sldId id="2165"/>
            <p14:sldId id="2164"/>
            <p14:sldId id="2140"/>
            <p14:sldId id="2078"/>
            <p14:sldId id="1480"/>
            <p14:sldId id="1481"/>
            <p14:sldId id="2080"/>
            <p14:sldId id="2081"/>
            <p14:sldId id="2079"/>
            <p14:sldId id="2082"/>
            <p14:sldId id="2153"/>
            <p14:sldId id="1719"/>
            <p14:sldId id="2030"/>
            <p14:sldId id="2131"/>
            <p14:sldId id="2051"/>
            <p14:sldId id="2084"/>
            <p14:sldId id="2085"/>
            <p14:sldId id="2180"/>
            <p14:sldId id="2088"/>
            <p14:sldId id="1953"/>
            <p14:sldId id="2058"/>
            <p14:sldId id="1510"/>
            <p14:sldId id="1886"/>
            <p14:sldId id="2060"/>
            <p14:sldId id="972"/>
            <p14:sldId id="2181"/>
            <p14:sldId id="289"/>
            <p14:sldId id="2132"/>
            <p14:sldId id="2033"/>
            <p14:sldId id="1648"/>
            <p14:sldId id="1610"/>
            <p14:sldId id="2090"/>
            <p14:sldId id="2067"/>
            <p14:sldId id="2069"/>
            <p14:sldId id="2141"/>
            <p14:sldId id="2142"/>
            <p14:sldId id="1863"/>
            <p14:sldId id="2144"/>
            <p14:sldId id="2145"/>
            <p14:sldId id="2133"/>
            <p14:sldId id="2134"/>
            <p14:sldId id="1748"/>
            <p14:sldId id="1786"/>
            <p14:sldId id="1749"/>
            <p14:sldId id="1750"/>
            <p14:sldId id="2135"/>
            <p14:sldId id="2138"/>
            <p14:sldId id="2139"/>
            <p14:sldId id="2175"/>
            <p14:sldId id="2091"/>
            <p14:sldId id="2093"/>
            <p14:sldId id="2137"/>
            <p14:sldId id="1712"/>
            <p14:sldId id="1990"/>
            <p14:sldId id="2178"/>
            <p14:sldId id="2100"/>
            <p14:sldId id="1751"/>
            <p14:sldId id="1705"/>
            <p14:sldId id="2169"/>
            <p14:sldId id="2176"/>
            <p14:sldId id="2147"/>
            <p14:sldId id="1619"/>
            <p14:sldId id="2101"/>
            <p14:sldId id="1766"/>
            <p14:sldId id="2052"/>
            <p14:sldId id="1853"/>
            <p14:sldId id="2166"/>
            <p14:sldId id="1621"/>
            <p14:sldId id="2154"/>
            <p14:sldId id="1885"/>
            <p14:sldId id="2162"/>
            <p14:sldId id="1847"/>
            <p14:sldId id="2163"/>
            <p14:sldId id="1955"/>
            <p14:sldId id="2000"/>
            <p14:sldId id="428"/>
            <p14:sldId id="2102"/>
            <p14:sldId id="2146"/>
            <p14:sldId id="1954"/>
            <p14:sldId id="1893"/>
            <p14:sldId id="2103"/>
            <p14:sldId id="2105"/>
            <p14:sldId id="2106"/>
            <p14:sldId id="2107"/>
            <p14:sldId id="2108"/>
            <p14:sldId id="1623"/>
            <p14:sldId id="2034"/>
            <p14:sldId id="1624"/>
            <p14:sldId id="2035"/>
            <p14:sldId id="1811"/>
            <p14:sldId id="2113"/>
            <p14:sldId id="2179"/>
            <p14:sldId id="2172"/>
            <p14:sldId id="2170"/>
            <p14:sldId id="2173"/>
            <p14:sldId id="2174"/>
            <p14:sldId id="2114"/>
            <p14:sldId id="2117"/>
            <p14:sldId id="2115"/>
            <p14:sldId id="2116"/>
            <p14:sldId id="1724"/>
            <p14:sldId id="1967"/>
            <p14:sldId id="1968"/>
            <p14:sldId id="2076"/>
            <p14:sldId id="1969"/>
            <p14:sldId id="1999"/>
            <p14:sldId id="2151"/>
          </p14:sldIdLst>
        </p14:section>
        <p14:section name="Sección sin título" id="{23E1EF55-BB82-4CA2-BA67-3165C4CA0F8C}">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17273" autoAdjust="0"/>
    <p:restoredTop sz="94737" autoAdjust="0"/>
  </p:normalViewPr>
  <p:slideViewPr>
    <p:cSldViewPr>
      <p:cViewPr varScale="1">
        <p:scale>
          <a:sx n="63" d="100"/>
          <a:sy n="63" d="100"/>
        </p:scale>
        <p:origin x="1696" y="64"/>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3" d="2"/>
        <a:sy n="3" d="2"/>
      </p:scale>
      <p:origin x="0" y="0"/>
    </p:cViewPr>
  </p:notesTextViewPr>
  <p:sorterViewPr>
    <p:cViewPr varScale="1">
      <p:scale>
        <a:sx n="1" d="1"/>
        <a:sy n="1" d="1"/>
      </p:scale>
      <p:origin x="0" y="-182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3" Type="http://schemas.openxmlformats.org/officeDocument/2006/relationships/slide" Target="slides/slide99.xml"/><Relationship Id="rId2" Type="http://schemas.openxmlformats.org/officeDocument/2006/relationships/slide" Target="slides/slide30.xml"/><Relationship Id="rId1"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5234" name="Rectangle 2"/>
          <p:cNvSpPr>
            <a:spLocks noGrp="1" noChangeArrowheads="1"/>
          </p:cNvSpPr>
          <p:nvPr>
            <p:ph type="hdr" sz="quarter"/>
          </p:nvPr>
        </p:nvSpPr>
        <p:spPr bwMode="auto">
          <a:xfrm>
            <a:off x="0" y="0"/>
            <a:ext cx="3076575" cy="512763"/>
          </a:xfrm>
          <a:prstGeom prst="rect">
            <a:avLst/>
          </a:prstGeom>
          <a:noFill/>
          <a:ln>
            <a:noFill/>
          </a:ln>
          <a:effectLst/>
          <a:extLst/>
        </p:spPr>
        <p:txBody>
          <a:bodyPr vert="horz" wrap="square" lIns="99048" tIns="49524" rIns="99048" bIns="49524" numCol="1" anchor="t" anchorCtr="0" compatLnSpc="1">
            <a:prstTxWarp prst="textNoShape">
              <a:avLst/>
            </a:prstTxWarp>
          </a:bodyPr>
          <a:lstStyle>
            <a:lvl1pPr algn="l">
              <a:defRPr sz="1300">
                <a:latin typeface="Arial" charset="0"/>
              </a:defRPr>
            </a:lvl1pPr>
          </a:lstStyle>
          <a:p>
            <a:pPr>
              <a:defRPr/>
            </a:pPr>
            <a:endParaRPr lang="es-ES"/>
          </a:p>
        </p:txBody>
      </p:sp>
      <p:sp>
        <p:nvSpPr>
          <p:cNvPr id="735235" name="Rectangle 3"/>
          <p:cNvSpPr>
            <a:spLocks noGrp="1" noChangeArrowheads="1"/>
          </p:cNvSpPr>
          <p:nvPr>
            <p:ph type="dt" sz="quarter" idx="1"/>
          </p:nvPr>
        </p:nvSpPr>
        <p:spPr bwMode="auto">
          <a:xfrm>
            <a:off x="4021138" y="0"/>
            <a:ext cx="3076575" cy="512763"/>
          </a:xfrm>
          <a:prstGeom prst="rect">
            <a:avLst/>
          </a:prstGeom>
          <a:noFill/>
          <a:ln>
            <a:noFill/>
          </a:ln>
          <a:effectLst/>
          <a:extLst/>
        </p:spPr>
        <p:txBody>
          <a:bodyPr vert="horz" wrap="square" lIns="99048" tIns="49524" rIns="99048" bIns="49524" numCol="1" anchor="t" anchorCtr="0" compatLnSpc="1">
            <a:prstTxWarp prst="textNoShape">
              <a:avLst/>
            </a:prstTxWarp>
          </a:bodyPr>
          <a:lstStyle>
            <a:lvl1pPr algn="r">
              <a:defRPr sz="1300">
                <a:latin typeface="Arial" charset="0"/>
              </a:defRPr>
            </a:lvl1pPr>
          </a:lstStyle>
          <a:p>
            <a:pPr>
              <a:defRPr/>
            </a:pPr>
            <a:endParaRPr lang="es-ES"/>
          </a:p>
        </p:txBody>
      </p:sp>
      <p:sp>
        <p:nvSpPr>
          <p:cNvPr id="735236" name="Rectangle 4"/>
          <p:cNvSpPr>
            <a:spLocks noGrp="1" noChangeArrowheads="1"/>
          </p:cNvSpPr>
          <p:nvPr>
            <p:ph type="ftr" sz="quarter" idx="2"/>
          </p:nvPr>
        </p:nvSpPr>
        <p:spPr bwMode="auto">
          <a:xfrm>
            <a:off x="0" y="9720263"/>
            <a:ext cx="3076575" cy="512762"/>
          </a:xfrm>
          <a:prstGeom prst="rect">
            <a:avLst/>
          </a:prstGeom>
          <a:noFill/>
          <a:ln>
            <a:noFill/>
          </a:ln>
          <a:effectLst/>
          <a:extLst/>
        </p:spPr>
        <p:txBody>
          <a:bodyPr vert="horz" wrap="square" lIns="99048" tIns="49524" rIns="99048" bIns="49524" numCol="1" anchor="b" anchorCtr="0" compatLnSpc="1">
            <a:prstTxWarp prst="textNoShape">
              <a:avLst/>
            </a:prstTxWarp>
          </a:bodyPr>
          <a:lstStyle>
            <a:lvl1pPr algn="l">
              <a:defRPr sz="1300">
                <a:latin typeface="Arial" charset="0"/>
              </a:defRPr>
            </a:lvl1pPr>
          </a:lstStyle>
          <a:p>
            <a:pPr>
              <a:defRPr/>
            </a:pPr>
            <a:endParaRPr lang="es-ES"/>
          </a:p>
        </p:txBody>
      </p:sp>
      <p:sp>
        <p:nvSpPr>
          <p:cNvPr id="735237" name="Rectangle 5"/>
          <p:cNvSpPr>
            <a:spLocks noGrp="1" noChangeArrowheads="1"/>
          </p:cNvSpPr>
          <p:nvPr>
            <p:ph type="sldNum" sz="quarter" idx="3"/>
          </p:nvPr>
        </p:nvSpPr>
        <p:spPr bwMode="auto">
          <a:xfrm>
            <a:off x="4021138" y="9720263"/>
            <a:ext cx="3076575" cy="512762"/>
          </a:xfrm>
          <a:prstGeom prst="rect">
            <a:avLst/>
          </a:prstGeom>
          <a:noFill/>
          <a:ln>
            <a:noFill/>
          </a:ln>
          <a:effectLst/>
          <a:extLst/>
        </p:spPr>
        <p:txBody>
          <a:bodyPr vert="horz" wrap="square" lIns="99048" tIns="49524" rIns="99048" bIns="49524" numCol="1" anchor="b" anchorCtr="0" compatLnSpc="1">
            <a:prstTxWarp prst="textNoShape">
              <a:avLst/>
            </a:prstTxWarp>
          </a:bodyPr>
          <a:lstStyle>
            <a:lvl1pPr algn="r">
              <a:defRPr sz="1300">
                <a:latin typeface="Arial" charset="0"/>
              </a:defRPr>
            </a:lvl1pPr>
          </a:lstStyle>
          <a:p>
            <a:pPr>
              <a:defRPr/>
            </a:pPr>
            <a:fld id="{4FA20E9F-3B79-4CED-9C97-FE4484ACAAA2}" type="slidenum">
              <a:rPr lang="es-ES"/>
              <a:pPr>
                <a:defRPr/>
              </a:pPr>
              <a:t>‹Nº›</a:t>
            </a:fld>
            <a:endParaRPr lang="es-ES"/>
          </a:p>
        </p:txBody>
      </p:sp>
    </p:spTree>
    <p:extLst>
      <p:ext uri="{BB962C8B-B14F-4D97-AF65-F5344CB8AC3E}">
        <p14:creationId xmlns:p14="http://schemas.microsoft.com/office/powerpoint/2010/main" val="151448184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20:28.2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1,8-3-1,10 9 2,13-2 0,7 0 0,15-6 2,14-6 0,11-7 3,14 0-1,8-18 1,16-3 0,4-16-1,14-3 1,2-14-1,9-3-1,-2-12-1,1-6 0,-10-8-1,-3-1 0,-13-6 0,-12-6-1,-22-7 0,-13-8 0,-23-9 1,-8-1-1,-18-6 0,-18-2 0,-13 4-1,-16 6-2,-16 15-1,-30 10-5,-14 27-10,-25 15-20,-29 18 0,-19 19 1,-27 13-1</inkml:trace>
</inkml:ink>
</file>

<file path=ppt/ink/ink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20:28.2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1,8-3-1,10 9 2,13-2 0,7 0 0,15-6 2,14-6 0,11-7 3,14 0-1,8-18 1,16-3 0,4-16-1,14-3 1,2-14-1,9-3-1,-2-12-1,1-6 0,-10-8-1,-3-1 0,-13-6 0,-12-6-1,-22-7 0,-13-8 0,-23-9 1,-8-1-1,-18-6 0,-18-2 0,-13 4-1,-16 6-2,-16 15-1,-30 10-5,-14 27-10,-25 15-20,-29 18 0,-19 19 1,-27 13-1</inkml:trace>
</inkml:ink>
</file>

<file path=ppt/ink/ink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04T10:20:28.2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1461 178 27,'4'-12'20,"-4"12"-4,-1-13-3,1 13-2,0 0-2,-5-13-3,5 13 1,0 0-2,-9-17 0,9 17 0,0 0-1,-20-17 1,6 8-1,1 0 0,-7-4-1,-1 4 0,-7-3-1,-5 5 0,-4-5 0,-7 3-1,-3 3 1,-3 0-1,-5 2 0,-2 1 0,-3 3 0,-2 0 0,-3 3-1,1 1 1,-5 3-1,-2 4 0,2 1 0,3 4 0,0 3 0,-1 5 0,10 2 0,0 7-1,9 3 1,4 5 0,4 6-1,5 5 1,4 2-1,9 7 1,8-3-1,10 9 2,13-2 0,7 0 0,15-6 2,14-6 0,11-7 3,14 0-1,8-18 1,16-3 0,4-16-1,14-3 1,2-14-1,9-3-1,-2-12-1,1-6 0,-10-8-1,-3-1 0,-13-6 0,-12-6-1,-22-7 0,-13-8 0,-23-9 1,-8-1-1,-18-6 0,-18-2 0,-13 4-1,-16 6-2,-16 15-1,-30 10-5,-14 27-10,-25 15-20,-29 18 0,-19 19 1,-27 13-1</inkml:trace>
</inkml:ink>
</file>

<file path=ppt/ink/ink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0-10-26T05:56:29.3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2173 205 27,'19'-17'12,"-28"-2"0,2 2-3,-29-5-2,-12 3-1,-17-2-2,-20 2-1,-19 2-1,-23 1-1,-6 6 1,-17 4-1,-6 5 0,-6 9 0,-8 9 1,5 8 1,2 7 0,13 12 2,11 8 0,18 8 2,24 9 0,22 1 2,46 5-1,29-2 1,45-2-1,40-10 0,42-3 1,16-13-1,39-9-1,16-16 0,23-9-1,0-15-1,13-7 0,-16-13-1,0-11 0,-23-14-2,-16-7 0,-39-7-1,-42-9 0,-46-6 0,-46-1-1,-55-2 0,-45 6-1,-33 6 0,-39 10-1,-19 13-4,-33 13-8,-3 19-23,-26 17-1,-17 13 2,4 9-2</inkml:trace>
</inkml:ink>
</file>

<file path=ppt/ink/ink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0-10-26T05:56:29.3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2173 205 27,'19'-17'12,"-28"-2"0,2 2-3,-29-5-2,-12 3-1,-17-2-2,-20 2-1,-19 2-1,-23 1-1,-6 6 1,-17 4-1,-6 5 0,-6 9 0,-8 9 1,5 8 1,2 7 0,13 12 2,11 8 0,18 8 2,24 9 0,22 1 2,46 5-1,29-2 1,45-2-1,40-10 0,42-3 1,16-13-1,39-9-1,16-16 0,23-9-1,0-15-1,13-7 0,-16-13-1,0-11 0,-23-14-2,-16-7 0,-39-7-1,-42-9 0,-46-6 0,-46-1-1,-55-2 0,-45 6-1,-33 6 0,-39 10-1,-19 13-4,-33 13-8,-3 19-23,-26 17-1,-17 13 2,4 9-2</inkml:trace>
</inkml:ink>
</file>

<file path=ppt/ink/ink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1-06-28T07:41:41.5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2173 205 27,'19'-17'12,"-28"-2"0,2 2-3,-29-5-2,-12 3-1,-17-2-2,-20 2-1,-19 2-1,-23 1-1,-6 6 1,-17 4-1,-6 5 0,-6 9 0,-8 9 1,5 8 1,2 7 0,13 12 2,11 8 0,18 8 2,24 9 0,22 1 2,46 6-1,29-3 1,45-2-1,40-10 0,42-3 1,16-13-1,39-9-1,16-16 0,23-9-1,0-15-1,13-7 0,-16-13-1,0-11 0,-23-14-2,-16-7 0,-39-7-1,-42-9 0,-46-6 0,-46-2-1,-55-1 0,-45 6-1,-33 6 0,-39 10-1,-19 13-4,-33 13-8,-3 19-23,-26 17-1,-17 13 2,4 9-2</inkml:trace>
</inkml:ink>
</file>

<file path=ppt/ink/ink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6-10-19T15:29:04.45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3360 203 27,'29'-17'12,"-43"-2"0,4 3-3,-46-6-2,-18 3-1,-27-2-2,-30 2-1,-30 3-1,-36 0-1,-8 6 1,-27 4-1,-9 5 0,-10 9 0,-12 9 1,8 7 1,3 8 0,20 12 2,17 7 0,28 9 2,37 8 0,34 1 2,71 6-1,45-3 1,70-2-1,61-9 0,65-4 1,26-12-1,59-10-1,25-15 0,36-9-1,0-15-1,20-7 0,-25-13-1,0-10 0,-36-15-2,-24-6 0,-60-8-1,-66-8 0,-70-6 0,-72-2-1,-85-1 0,-69 6-1,-52 6 0,-59 9-1,-30 14-4,-51 12-8,-5 19-23,-40 17-1,-26 13 2,5 9-2</inkml:trace>
</inkml:ink>
</file>

<file path=ppt/ink/ink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7T09:35:29.7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2173 205 27,'19'-17'12,"-28"-2"0,2 2-3,-29-5-2,-12 3-1,-17-2-2,-20 2-1,-19 2-1,-23 1-1,-6 6 1,-17 4-1,-6 5 0,-6 9 0,-8 9 1,5 8 1,2 7 0,13 12 2,11 8 0,18 8 2,24 9 0,22 1 2,46 6-1,29-3 1,45-2-1,40-10 0,42-3 1,16-13-1,39-9-1,16-16 0,23-9-1,0-15-1,13-7 0,-16-13-1,0-11 0,-23-14-2,-16-7 0,-39-7-1,-42-9 0,-46-6 0,-46-2-1,-55-1 0,-45 6-1,-33 6 0,-39 10-1,-19 13-4,-33 13-8,-3 19-23,-26 17-1,-17 13 2,4 9-2</inkml:trace>
</inkml:ink>
</file>

<file path=ppt/ink/ink9.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6-07T09:35:39.04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2173 816 27,'19'-68'12,"-28"-8"0,2 8-3,-29-20-2,-12 12-1,-17-7-2,-20 7-1,-19 8-1,-23 4-1,-6 24 1,-17 16-1,-6 20 0,-6 36 0,-8 36 1,5 32 1,2 28 0,13 47 2,11 33 0,18 32 2,24 36 0,22 3 2,46 25-1,29-12 1,45-9-1,40-39 0,42-12 1,16-53-1,39-35-1,16-64 0,23-36-1,0-60-1,13-28 0,-16-52-1,0-44 0,-23-55-2,-16-29 0,-39-28-1,-42-35 0,-46-25 0,-46-8-1,-55-3 0,-45 23-1,-33 24 0,-39 41-1,-19 51-4,-33 52-8,-3 76-23,-26 68-1,-17 52 2,4 36-2</inkml:trace>
</inkml:ink>
</file>

<file path=ppt/ink/ink10.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6-10-19T15:29:23.30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9657 1590 27,'84'-133'12,"-124"-16"0,9 17-3,-129-40-2,-53 23-1,-76-15-2,-89 16-1,-85 15-1,-101 8-1,-27 47 1,-76 31-1,-27 39 0,-26 71 0,-36 70 1,23 62 1,8 55 0,58 94 2,49 62 0,81 62 2,105 71 0,99 8 2,204 39-1,129-16 1,200-15-1,178-79 0,186-23 1,72-101-1,173-71-1,72-125 0,101-70-1,0-117-1,59-55 0,-72-102-1,0-85 0,-102-110-2,-71-54 0,-174-55-1,-186-71 0,-205-46 0,-205-8-1,-243-16 0,-201 48-1,-147 46 0,-173 78-1,-84 101-4,-147 103-8,-14 147-23,-115 134-1,-75 101 2,17 70-2</inkml:trace>
</inkml:ink>
</file>

<file path=ppt/ink/ink1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6-10-19T15:30:02.53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4072 819 27,'36'-69'12,"-53"-7"0,4 8-3,-55-21-2,-22 13-1,-32-9-2,-37 9-1,-36 8-1,-43 3-1,-11 25 1,-33 16-1,-9 20 0,-13 36 0,-15 36 1,10 33 1,4 28 0,23 47 2,22 34 0,33 31 2,45 36 0,41 5 2,87 19-1,54-8 1,84-7-1,76-41 0,78-12 1,30-52-1,73-36-1,30-65 0,44-35-1,-1-62-1,24-27 0,-30-52-1,1-45 0,-43-56-2,-31-28 0,-72-28-1,-79-37 0,-87-23 0,-86-5-1,-103-8 0,-84 25-1,-62 24 0,-73 39-1,-36 53-4,-62 53-8,-5 76-23,-48 68-1,-33 52 2,7 36-2</inkml:trace>
</inkml:ink>
</file>

<file path=ppt/ink/ink1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6-10-19T15:30:49.55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4072 819 27,'36'-69'12,"-53"-7"0,4 8-3,-55-21-2,-22 13-1,-32-9-2,-37 9-1,-36 8-1,-43 3-1,-11 25 1,-33 16-1,-9 20 0,-13 36 0,-15 36 1,10 33 1,3 28 0,25 47 2,21 34 0,33 31 2,45 36 0,41 5 2,87 19-1,54-8 1,84-7-1,76-41 0,78-12 1,30-52-1,73-36-1,30-65 0,44-35-1,-1-62-1,24-27 0,-30-52-1,1-45 0,-43-56-2,-31-28 0,-72-28-1,-79-37 0,-87-23 0,-86-5-1,-103-8 0,-84 25-1,-62 24 0,-73 39-1,-36 53-4,-62 53-8,-5 76-23,-48 68-1,-33 52 2,7 36-2</inkml:trace>
</inkml:ink>
</file>

<file path=ppt/ink/ink1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1278 131 22,'0'0'7,"0"0"1,-3-13-1,3 13-1,0 0 1,-16 0 0,16 0 0,-14-3 1,14 3 1,-19-3-1,9 2 0,-3-2-1,0 1-1,-4-2-1,0 2 0,-2-2-2,-2 2 0,-3-7-2,-2 3 1,-2-2-1,0 1 0,-3-3 0,-3 0-1,1-1 1,-2 3 0,0 1-1,-3-1 0,0 5 1,-2-1-1,-1 1 0,1 3 0,-1 2 0,-1 3 1,2 0-2,3 1 2,-1-2-1,5 2 0,1-1 0,1 2 1,3 0 0,4 2 0,-6 2 0,4 4 0,0-1 1,0 3-1,0 4 0,2 2 0,-1 1 0,0 2 0,4-1-1,2 2 1,1 0-1,3 2 0,4 4 0,4-2 1,6 3-1,1 3 1,3-1 0,9 2 1,1 1-1,9-1 2,3-2 0,10-3 2,5-3-1,9-4 0,6-5 0,12-6 0,0-9 1,11-4-1,2-11 0,5-5-1,2-12-1,0-2 1,-2-10-1,-1-4-1,-5-3 0,-6-2 0,-10-2 0,-7 0 0,-13 0-1,-6 3 1,-11 3-1,-11 2 0,-9 2 0,-10 3-1,-11 6-1,-10 3-1,-8 7-4,-13-2-11,-11 6-20,-9 5 0,-20 0 1,-8 3 0</inkml:trace>
</inkml:ink>
</file>

<file path=ppt/ink/ink1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1278 131 22,'0'0'7,"0"0"1,-3-13-1,3 13-1,0 0 1,-16 0 0,16 0 0,-14-3 1,14 3 1,-19-3-1,9 2 0,-3-2-1,0 1-1,-4-2-1,0 2 0,-2-2-2,-2 2 0,-3-7-2,-2 3 1,-2-2-1,0 1 0,-3-3 0,-3 0-1,1-1 1,-2 3 0,0 1-1,-3-1 0,0 5 1,-2-1-1,-1 1 0,1 3 0,-1 2 0,-1 3 1,2 0-2,3 1 2,-1-2-1,5 2 0,1-1 0,1 2 1,3 0 0,4 2 0,-6 2 0,4 4 0,0-1 1,0 3-1,0 4 0,2 2 0,-1 1 0,0 2 0,4-1-1,2 2 1,1 0-1,3 2 0,4 4 0,4-2 1,6 3-1,1 3 1,3-1 0,9 2 1,1 1-1,9-1 2,3-2 0,10-3 2,5-3-1,9-4 0,6-5 0,12-6 0,0-9 1,11-4-1,2-11 0,5-5-1,2-12-1,0-2 1,-2-10-1,-1-4-1,-5-3 0,-6-2 0,-10-2 0,-7 0 0,-13 0-1,-6 3 1,-11 3-1,-11 2 0,-9 2 0,-10 3-1,-11 6-1,-10 3-1,-8 7-4,-13-2-11,-11 6-20,-9 5 0,-20 0 1,-8 3 0</inkml:trace>
</inkml:ink>
</file>

<file path=ppt/ink/ink1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1278 131 22,'0'0'7,"0"0"1,-3-13-1,3 13-1,0 0 1,-16 0 0,16 0 0,-14-3 1,14 3 1,-19-3-1,9 2 0,-3-2-1,0 1-1,-4-2-1,0 2 0,-2-2-2,-2 2 0,-3-7-2,-2 3 1,-2-2-1,0 1 0,-3-3 0,-3 0-1,1-1 1,-2 3 0,0 1-1,-3-1 0,0 5 1,-2-1-1,-1 1 0,1 3 0,-1 2 0,-1 3 1,2 0-2,3 1 2,-1-2-1,5 2 0,1-1 0,1 2 1,3 0 0,4 2 0,-6 2 0,4 4 0,0-1 1,0 3-1,0 4 0,2 2 0,-1 1 0,0 2 0,4-1-1,2 2 1,1 0-1,3 2 0,4 4 0,4-2 1,6 3-1,1 3 1,3-1 0,9 2 1,1 1-1,9-1 2,3-2 0,10-3 2,5-3-1,9-4 0,6-5 0,12-6 0,0-9 1,11-4-1,2-11 0,5-5-1,2-12-1,0-2 1,-2-10-1,-1-4-1,-5-3 0,-6-2 0,-10-2 0,-7 0 0,-13 0-1,-6 3 1,-11 3-1,-11 2 0,-9 2 0,-10 3-1,-11 6-1,-10 3-1,-8 7-4,-13-2-11,-11 6-20,-9 5 0,-20 0 1,-8 3 0</inkml:trace>
</inkml:ink>
</file>

<file path=ppt/ink/ink1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1277 131 22,'0'0'7,"0"0"1,-3-13-1,3 13-1,0 0 1,-15 0 0,15 0 0,-15-3 1,15 3 1,-18-3-1,8 2 0,-4-2-1,2 1-1,-6-2-1,2 2 0,-4-2-2,-1 2 0,-2-7-2,-3 3 1,-3-2-1,2 1 0,-4-3 0,-3 0-1,1-1 1,-2 3 0,0 1-1,-3-1 0,0 5 1,-2-1-1,-1 1 0,0 3 0,1 2 0,-2 3 1,2 0-2,3 1 2,-1-2-1,5 2 0,1-1 0,1 2 1,3 0 0,4 2 0,-6 2 0,3 4 0,2-1 1,-1 3-1,0 4 0,1 2 0,1 1 0,-1 2 0,4-1-1,1 2 1,2 0-1,4 2 0,3 4 0,3-2 1,8 3-1,0 3 1,3-1 0,9 2 1,1 1-1,9-1 2,3-2 0,10-3 2,5-3-1,9-4 0,6-5 0,12-6 0,-1-9 1,13-4-1,1-11 0,5-5-1,1-12-1,2-2 1,-3-10-1,-1-4-1,-5-3 0,-7-2 0,-8-2 0,-8 0 0,-13 0-1,-6 3 1,-12 3-1,-10 2 0,-9 2 0,-9 3-1,-12 6-1,-10 3-1,-8 7-4,-14-2-11,-10 6-20,-9 5 0,-19 0 1,-9 3 0</inkml:trace>
</inkml:ink>
</file>

<file path=ppt/ink/ink1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7-02-18T11:13:21.4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1277 131 22,'0'0'7,"0"0"1,-3-13-1,3 13-1,0 0 1,-15 0 0,15 0 0,-15-3 1,15 3 1,-18-3-1,8 2 0,-4-2-1,2 1-1,-6-2-1,2 2 0,-4-2-2,-1 2 0,-2-7-2,-3 3 1,-3-2-1,2 1 0,-4-3 0,-3 0-1,1-1 1,-2 3 0,0 1-1,-3-1 0,0 5 1,-2-1-1,-1 1 0,0 3 0,1 2 0,-2 3 1,2 0-2,3 1 2,-1-2-1,5 2 0,1-1 0,1 2 1,3 0 0,4 2 0,-6 2 0,3 4 0,2-1 1,-1 3-1,0 4 0,1 2 0,1 1 0,-1 2 0,4-1-1,1 2 1,2 0-1,4 2 0,3 4 0,3-2 1,8 3-1,0 3 1,3-1 0,9 2 1,1 1-1,9-1 2,3-2 0,10-3 2,5-3-1,9-4 0,6-5 0,12-6 0,-1-9 1,13-4-1,1-11 0,5-5-1,1-12-1,2-2 1,-3-10-1,-1-4-1,-5-3 0,-7-2 0,-8-2 0,-8 0 0,-13 0-1,-6 3 1,-12 3-1,-10 2 0,-9 2 0,-9 3-1,-12 6-1,-10 3-1,-8 7-4,-14-2-11,-10 6-20,-9 5 0,-19 0 1,-9 3 0</inkml:trace>
</inkml:ink>
</file>

<file path=ppt/ink/ink1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3-28T17:21:10.13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1278 131 22,'0'0'7,"0"0"1,-3-13-1,3 13-1,0 0 1,-16 0 0,16 0 0,-14-3 1,14 3 1,-19-3-1,9 2 0,-3-2-1,0 1-1,-4-2-1,0 2 0,-2-2-2,-2 2 0,-3-7-2,-2 3 1,-2-2-1,0 1 0,-3-3 0,-3 0-1,1-1 1,-2 3 0,0 1-1,-3-1 0,0 5 1,-2-1-1,-1 1 0,1 3 0,-1 2 0,-1 3 1,2 0-2,3 1 2,-1-2-1,5 2 0,1-1 0,1 2 1,3 0 0,4 2 0,-6 2 0,4 4 0,0-1 1,0 3-1,0 4 0,2 2 0,-1 1 0,0 2 0,4-1-1,2 2 1,1 0-1,3 2 0,4 4 0,4-2 1,6 3-1,1 3 1,3-1 0,9 2 1,1 1-1,9-1 2,3-2 0,10-3 2,5-3-1,9-4 0,6-5 0,12-6 0,0-9 1,11-4-1,2-11 0,5-5-1,2-12-1,0-2 1,-2-10-1,-1-4-1,-5-3 0,-6-2 0,-10-2 0,-7 0 0,-13 0-1,-6 3 1,-11 3-1,-11 2 0,-9 2 0,-10 3-1,-11 6-1,-10 3-1,-8 7-4,-13-2-11,-11 6-20,-9 5 0,-20 0 1,-8 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hdr" sz="quarter"/>
          </p:nvPr>
        </p:nvSpPr>
        <p:spPr bwMode="auto">
          <a:xfrm>
            <a:off x="0" y="0"/>
            <a:ext cx="3076575" cy="512763"/>
          </a:xfrm>
          <a:prstGeom prst="rect">
            <a:avLst/>
          </a:prstGeom>
          <a:noFill/>
          <a:ln>
            <a:noFill/>
          </a:ln>
          <a:effectLst/>
          <a:extLst/>
        </p:spPr>
        <p:txBody>
          <a:bodyPr vert="horz" wrap="square" lIns="99048" tIns="49524" rIns="99048" bIns="49524" numCol="1" anchor="t" anchorCtr="0" compatLnSpc="1">
            <a:prstTxWarp prst="textNoShape">
              <a:avLst/>
            </a:prstTxWarp>
          </a:bodyPr>
          <a:lstStyle>
            <a:lvl1pPr algn="l">
              <a:defRPr sz="1300">
                <a:latin typeface="Arial" charset="0"/>
              </a:defRPr>
            </a:lvl1pPr>
          </a:lstStyle>
          <a:p>
            <a:pPr>
              <a:defRPr/>
            </a:pPr>
            <a:endParaRPr lang="es-ES"/>
          </a:p>
        </p:txBody>
      </p:sp>
      <p:sp>
        <p:nvSpPr>
          <p:cNvPr id="412675" name="Rectangle 3"/>
          <p:cNvSpPr>
            <a:spLocks noGrp="1" noChangeArrowheads="1"/>
          </p:cNvSpPr>
          <p:nvPr>
            <p:ph type="dt" idx="1"/>
          </p:nvPr>
        </p:nvSpPr>
        <p:spPr bwMode="auto">
          <a:xfrm>
            <a:off x="4021138" y="0"/>
            <a:ext cx="3076575" cy="512763"/>
          </a:xfrm>
          <a:prstGeom prst="rect">
            <a:avLst/>
          </a:prstGeom>
          <a:noFill/>
          <a:ln>
            <a:noFill/>
          </a:ln>
          <a:effectLst/>
          <a:extLst/>
        </p:spPr>
        <p:txBody>
          <a:bodyPr vert="horz" wrap="square" lIns="99048" tIns="49524" rIns="99048" bIns="49524" numCol="1" anchor="t" anchorCtr="0" compatLnSpc="1">
            <a:prstTxWarp prst="textNoShape">
              <a:avLst/>
            </a:prstTxWarp>
          </a:bodyPr>
          <a:lstStyle>
            <a:lvl1pPr algn="r">
              <a:defRPr sz="1300">
                <a:latin typeface="Arial" charset="0"/>
              </a:defRPr>
            </a:lvl1pPr>
          </a:lstStyle>
          <a:p>
            <a:pPr>
              <a:defRPr/>
            </a:pPr>
            <a:endParaRPr lang="es-ES"/>
          </a:p>
        </p:txBody>
      </p:sp>
      <p:sp>
        <p:nvSpPr>
          <p:cNvPr id="134148"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2677" name="Rectangle 5"/>
          <p:cNvSpPr>
            <a:spLocks noGrp="1" noChangeArrowheads="1"/>
          </p:cNvSpPr>
          <p:nvPr>
            <p:ph type="body" sz="quarter" idx="3"/>
          </p:nvPr>
        </p:nvSpPr>
        <p:spPr bwMode="auto">
          <a:xfrm>
            <a:off x="709613" y="4860925"/>
            <a:ext cx="5680075" cy="4606925"/>
          </a:xfrm>
          <a:prstGeom prst="rect">
            <a:avLst/>
          </a:prstGeom>
          <a:noFill/>
          <a:ln>
            <a:noFill/>
          </a:ln>
          <a:effectLst/>
          <a:extLst/>
        </p:spPr>
        <p:txBody>
          <a:bodyPr vert="horz" wrap="square" lIns="99048" tIns="49524" rIns="99048" bIns="49524" numCol="1" anchor="t" anchorCtr="0" compatLnSpc="1">
            <a:prstTxWarp prst="textNoShape">
              <a:avLst/>
            </a:prstTxWarp>
          </a:bodyPr>
          <a:lstStyle/>
          <a:p>
            <a:pPr lvl="0"/>
            <a:r>
              <a:rPr lang="es-ES" noProof="0"/>
              <a:t>Click to edit Master text styles</a:t>
            </a:r>
          </a:p>
          <a:p>
            <a:pPr lvl="1"/>
            <a:r>
              <a:rPr lang="es-ES" noProof="0"/>
              <a:t>Second level</a:t>
            </a:r>
          </a:p>
          <a:p>
            <a:pPr lvl="2"/>
            <a:r>
              <a:rPr lang="es-ES" noProof="0"/>
              <a:t>Third level</a:t>
            </a:r>
          </a:p>
          <a:p>
            <a:pPr lvl="3"/>
            <a:r>
              <a:rPr lang="es-ES" noProof="0"/>
              <a:t>Fourth level</a:t>
            </a:r>
          </a:p>
          <a:p>
            <a:pPr lvl="4"/>
            <a:r>
              <a:rPr lang="es-ES" noProof="0"/>
              <a:t>Fifth level</a:t>
            </a:r>
          </a:p>
        </p:txBody>
      </p:sp>
      <p:sp>
        <p:nvSpPr>
          <p:cNvPr id="412678" name="Rectangle 6"/>
          <p:cNvSpPr>
            <a:spLocks noGrp="1" noChangeArrowheads="1"/>
          </p:cNvSpPr>
          <p:nvPr>
            <p:ph type="ftr" sz="quarter" idx="4"/>
          </p:nvPr>
        </p:nvSpPr>
        <p:spPr bwMode="auto">
          <a:xfrm>
            <a:off x="0" y="9720263"/>
            <a:ext cx="3076575" cy="512762"/>
          </a:xfrm>
          <a:prstGeom prst="rect">
            <a:avLst/>
          </a:prstGeom>
          <a:noFill/>
          <a:ln>
            <a:noFill/>
          </a:ln>
          <a:effectLst/>
          <a:extLst/>
        </p:spPr>
        <p:txBody>
          <a:bodyPr vert="horz" wrap="square" lIns="99048" tIns="49524" rIns="99048" bIns="49524" numCol="1" anchor="b" anchorCtr="0" compatLnSpc="1">
            <a:prstTxWarp prst="textNoShape">
              <a:avLst/>
            </a:prstTxWarp>
          </a:bodyPr>
          <a:lstStyle>
            <a:lvl1pPr algn="l">
              <a:defRPr sz="1300">
                <a:latin typeface="Arial" charset="0"/>
              </a:defRPr>
            </a:lvl1pPr>
          </a:lstStyle>
          <a:p>
            <a:pPr>
              <a:defRPr/>
            </a:pPr>
            <a:endParaRPr lang="es-ES"/>
          </a:p>
        </p:txBody>
      </p:sp>
      <p:sp>
        <p:nvSpPr>
          <p:cNvPr id="412679" name="Rectangle 7"/>
          <p:cNvSpPr>
            <a:spLocks noGrp="1" noChangeArrowheads="1"/>
          </p:cNvSpPr>
          <p:nvPr>
            <p:ph type="sldNum" sz="quarter" idx="5"/>
          </p:nvPr>
        </p:nvSpPr>
        <p:spPr bwMode="auto">
          <a:xfrm>
            <a:off x="4021138" y="9720263"/>
            <a:ext cx="3076575" cy="512762"/>
          </a:xfrm>
          <a:prstGeom prst="rect">
            <a:avLst/>
          </a:prstGeom>
          <a:noFill/>
          <a:ln>
            <a:noFill/>
          </a:ln>
          <a:effectLst/>
          <a:extLst/>
        </p:spPr>
        <p:txBody>
          <a:bodyPr vert="horz" wrap="square" lIns="99048" tIns="49524" rIns="99048" bIns="49524" numCol="1" anchor="b" anchorCtr="0" compatLnSpc="1">
            <a:prstTxWarp prst="textNoShape">
              <a:avLst/>
            </a:prstTxWarp>
          </a:bodyPr>
          <a:lstStyle>
            <a:lvl1pPr algn="r">
              <a:defRPr sz="1300">
                <a:latin typeface="Arial" charset="0"/>
              </a:defRPr>
            </a:lvl1pPr>
          </a:lstStyle>
          <a:p>
            <a:pPr>
              <a:defRPr/>
            </a:pPr>
            <a:fld id="{F912A5B3-0CAB-40AE-81DA-F4C89083BF1A}" type="slidenum">
              <a:rPr lang="es-ES"/>
              <a:pPr>
                <a:defRPr/>
              </a:pPr>
              <a:t>‹Nº›</a:t>
            </a:fld>
            <a:endParaRPr lang="es-ES"/>
          </a:p>
        </p:txBody>
      </p:sp>
    </p:spTree>
    <p:extLst>
      <p:ext uri="{BB962C8B-B14F-4D97-AF65-F5344CB8AC3E}">
        <p14:creationId xmlns:p14="http://schemas.microsoft.com/office/powerpoint/2010/main" val="16274443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algn="ctr" eaLnBrk="0" fontAlgn="base" hangingPunct="0">
              <a:spcBef>
                <a:spcPct val="0"/>
              </a:spcBef>
              <a:spcAft>
                <a:spcPct val="0"/>
              </a:spcAft>
              <a:defRPr sz="1600">
                <a:solidFill>
                  <a:schemeClr val="tx1"/>
                </a:solidFill>
                <a:latin typeface="Arial" pitchFamily="34" charset="0"/>
              </a:defRPr>
            </a:lvl6pPr>
            <a:lvl7pPr marL="2971800" indent="-228600" algn="ctr" eaLnBrk="0" fontAlgn="base" hangingPunct="0">
              <a:spcBef>
                <a:spcPct val="0"/>
              </a:spcBef>
              <a:spcAft>
                <a:spcPct val="0"/>
              </a:spcAft>
              <a:defRPr sz="1600">
                <a:solidFill>
                  <a:schemeClr val="tx1"/>
                </a:solidFill>
                <a:latin typeface="Arial" pitchFamily="34" charset="0"/>
              </a:defRPr>
            </a:lvl7pPr>
            <a:lvl8pPr marL="3429000" indent="-228600" algn="ctr" eaLnBrk="0" fontAlgn="base" hangingPunct="0">
              <a:spcBef>
                <a:spcPct val="0"/>
              </a:spcBef>
              <a:spcAft>
                <a:spcPct val="0"/>
              </a:spcAft>
              <a:defRPr sz="1600">
                <a:solidFill>
                  <a:schemeClr val="tx1"/>
                </a:solidFill>
                <a:latin typeface="Arial" pitchFamily="34" charset="0"/>
              </a:defRPr>
            </a:lvl8pPr>
            <a:lvl9pPr marL="3886200" indent="-228600" algn="ctr" eaLnBrk="0" fontAlgn="base" hangingPunct="0">
              <a:spcBef>
                <a:spcPct val="0"/>
              </a:spcBef>
              <a:spcAft>
                <a:spcPct val="0"/>
              </a:spcAft>
              <a:defRPr sz="1600">
                <a:solidFill>
                  <a:schemeClr val="tx1"/>
                </a:solidFill>
                <a:latin typeface="Arial" pitchFamily="34" charset="0"/>
              </a:defRPr>
            </a:lvl9pPr>
          </a:lstStyle>
          <a:p>
            <a:pPr eaLnBrk="1" hangingPunct="1"/>
            <a:fld id="{3C9C6D17-697C-46D5-9ED8-08D36ECFF529}" type="slidenum">
              <a:rPr lang="es-ES" altLang="es-ES" sz="1300" smtClean="0"/>
              <a:pPr eaLnBrk="1" hangingPunct="1"/>
              <a:t>7</a:t>
            </a:fld>
            <a:endParaRPr lang="es-ES" altLang="es-ES" sz="1300"/>
          </a:p>
        </p:txBody>
      </p:sp>
      <p:sp>
        <p:nvSpPr>
          <p:cNvPr id="128003" name="Rectangle 2"/>
          <p:cNvSpPr>
            <a:spLocks noGrp="1" noRot="1" noChangeAspect="1" noChangeArrowheads="1" noTextEdit="1"/>
          </p:cNvSpPr>
          <p:nvPr>
            <p:ph type="sldImg"/>
          </p:nvPr>
        </p:nvSpPr>
        <p:spPr>
          <a:solidFill>
            <a:srgbClr val="FFFFFF"/>
          </a:solidFill>
          <a:ln/>
        </p:spPr>
      </p:sp>
      <p:sp>
        <p:nvSpPr>
          <p:cNvPr id="1280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s-ES">
              <a:latin typeface="Arial" pitchFamily="34" charset="0"/>
            </a:endParaRPr>
          </a:p>
        </p:txBody>
      </p:sp>
    </p:spTree>
    <p:extLst>
      <p:ext uri="{BB962C8B-B14F-4D97-AF65-F5344CB8AC3E}">
        <p14:creationId xmlns:p14="http://schemas.microsoft.com/office/powerpoint/2010/main" val="3536175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F31EDA08-D26B-4DC2-9313-03168142EDB7}" type="slidenum">
              <a:rPr lang="es-ES" altLang="es-ES" sz="1300" smtClean="0"/>
              <a:pPr algn="r" eaLnBrk="1" hangingPunct="1">
                <a:spcBef>
                  <a:spcPct val="0"/>
                </a:spcBef>
              </a:pPr>
              <a:t>9</a:t>
            </a:fld>
            <a:endParaRPr lang="es-ES" altLang="es-ES" sz="1300"/>
          </a:p>
        </p:txBody>
      </p:sp>
      <p:sp>
        <p:nvSpPr>
          <p:cNvPr id="139267" name="Rectangle 2"/>
          <p:cNvSpPr>
            <a:spLocks noGrp="1" noRot="1" noChangeAspect="1" noChangeArrowheads="1" noTextEdit="1"/>
          </p:cNvSpPr>
          <p:nvPr>
            <p:ph type="sldImg"/>
          </p:nvPr>
        </p:nvSpPr>
        <p:spPr>
          <a:solidFill>
            <a:srgbClr val="FFFFFF"/>
          </a:solidFill>
          <a:ln/>
        </p:spPr>
      </p:sp>
      <p:sp>
        <p:nvSpPr>
          <p:cNvPr id="1392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s-ES">
              <a:latin typeface="Arial" pitchFamily="34" charset="0"/>
            </a:endParaRPr>
          </a:p>
        </p:txBody>
      </p:sp>
    </p:spTree>
    <p:extLst>
      <p:ext uri="{BB962C8B-B14F-4D97-AF65-F5344CB8AC3E}">
        <p14:creationId xmlns:p14="http://schemas.microsoft.com/office/powerpoint/2010/main" val="1496965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36B28B0D-0A85-49D1-A4B9-428292B61701}" type="slidenum">
              <a:rPr lang="es-ES" altLang="es-ES" sz="1300" smtClean="0"/>
              <a:pPr algn="r" eaLnBrk="1" hangingPunct="1">
                <a:spcBef>
                  <a:spcPct val="0"/>
                </a:spcBef>
              </a:pPr>
              <a:t>18</a:t>
            </a:fld>
            <a:endParaRPr lang="es-ES" altLang="es-ES" sz="1300"/>
          </a:p>
        </p:txBody>
      </p:sp>
      <p:sp>
        <p:nvSpPr>
          <p:cNvPr id="143363" name="Rectangle 1026"/>
          <p:cNvSpPr>
            <a:spLocks noGrp="1" noRot="1" noChangeAspect="1" noChangeArrowheads="1" noTextEdit="1"/>
          </p:cNvSpPr>
          <p:nvPr>
            <p:ph type="sldImg"/>
          </p:nvPr>
        </p:nvSpPr>
        <p:spPr>
          <a:xfrm>
            <a:off x="993775" y="766763"/>
            <a:ext cx="5116513" cy="3838575"/>
          </a:xfrm>
          <a:solidFill>
            <a:srgbClr val="FFFFFF"/>
          </a:solidFill>
          <a:ln/>
        </p:spPr>
      </p:sp>
      <p:sp>
        <p:nvSpPr>
          <p:cNvPr id="143364" name="Rectangle 1027"/>
          <p:cNvSpPr>
            <a:spLocks noGrp="1" noChangeArrowheads="1"/>
          </p:cNvSpPr>
          <p:nvPr>
            <p:ph type="body" idx="1"/>
          </p:nvPr>
        </p:nvSpPr>
        <p:spPr>
          <a:solidFill>
            <a:srgbClr val="FFFFFF"/>
          </a:solidFill>
          <a:ln>
            <a:solidFill>
              <a:srgbClr val="000000"/>
            </a:solidFill>
            <a:miter lim="800000"/>
            <a:headEnd/>
            <a:tailEnd/>
          </a:ln>
        </p:spPr>
        <p:txBody>
          <a:bodyPr lIns="99013" tIns="49508" rIns="99013" bIns="49508"/>
          <a:lstStyle/>
          <a:p>
            <a:pPr eaLnBrk="1" hangingPunct="1"/>
            <a:endParaRPr lang="es-ES_tradnl" altLang="es-ES">
              <a:latin typeface="Arial" pitchFamily="34" charset="0"/>
            </a:endParaRPr>
          </a:p>
        </p:txBody>
      </p:sp>
    </p:spTree>
    <p:extLst>
      <p:ext uri="{BB962C8B-B14F-4D97-AF65-F5344CB8AC3E}">
        <p14:creationId xmlns:p14="http://schemas.microsoft.com/office/powerpoint/2010/main" val="3101700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8AAA073B-AE90-400D-B5D0-8E1E0797DAB5}" type="slidenum">
              <a:rPr lang="es-ES" altLang="es-ES" sz="1300" smtClean="0"/>
              <a:pPr algn="r" eaLnBrk="1" hangingPunct="1">
                <a:spcBef>
                  <a:spcPct val="0"/>
                </a:spcBef>
              </a:pPr>
              <a:t>30</a:t>
            </a:fld>
            <a:endParaRPr lang="es-ES" altLang="es-ES" sz="1300"/>
          </a:p>
        </p:txBody>
      </p:sp>
      <p:sp>
        <p:nvSpPr>
          <p:cNvPr id="144387" name="Rectangle 2"/>
          <p:cNvSpPr>
            <a:spLocks noGrp="1" noRot="1" noChangeAspect="1" noChangeArrowheads="1" noTextEdit="1"/>
          </p:cNvSpPr>
          <p:nvPr>
            <p:ph type="sldImg"/>
          </p:nvPr>
        </p:nvSpPr>
        <p:spPr>
          <a:xfrm>
            <a:off x="992188" y="766763"/>
            <a:ext cx="5118100" cy="3838575"/>
          </a:xfrm>
          <a:solidFill>
            <a:srgbClr val="FFFFFF"/>
          </a:solidFill>
          <a:ln/>
        </p:spPr>
      </p:sp>
      <p:sp>
        <p:nvSpPr>
          <p:cNvPr id="144388" name="Rectangle 3"/>
          <p:cNvSpPr>
            <a:spLocks noGrp="1" noChangeArrowheads="1"/>
          </p:cNvSpPr>
          <p:nvPr>
            <p:ph type="body" idx="1"/>
          </p:nvPr>
        </p:nvSpPr>
        <p:spPr>
          <a:solidFill>
            <a:srgbClr val="FFFFFF"/>
          </a:solidFill>
          <a:ln>
            <a:solidFill>
              <a:srgbClr val="000000"/>
            </a:solidFill>
            <a:miter lim="800000"/>
            <a:headEnd/>
            <a:tailEnd/>
          </a:ln>
        </p:spPr>
        <p:txBody>
          <a:bodyPr lIns="99030" tIns="49516" rIns="99030" bIns="49516"/>
          <a:lstStyle/>
          <a:p>
            <a:pPr eaLnBrk="1" hangingPunct="1"/>
            <a:endParaRPr lang="en-US" altLang="es-ES">
              <a:latin typeface="Arial" pitchFamily="34" charset="0"/>
            </a:endParaRPr>
          </a:p>
        </p:txBody>
      </p:sp>
    </p:spTree>
    <p:extLst>
      <p:ext uri="{BB962C8B-B14F-4D97-AF65-F5344CB8AC3E}">
        <p14:creationId xmlns:p14="http://schemas.microsoft.com/office/powerpoint/2010/main" val="3680804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itchFamily="18" charset="0"/>
                <a:cs typeface="Arial" charset="0"/>
              </a:defRPr>
            </a:lvl1pPr>
            <a:lvl2pPr marL="742950" indent="-285750" defTabSz="990600">
              <a:spcBef>
                <a:spcPct val="30000"/>
              </a:spcBef>
              <a:defRPr sz="1200">
                <a:solidFill>
                  <a:schemeClr val="tx1"/>
                </a:solidFill>
                <a:latin typeface="Times New Roman" pitchFamily="18" charset="0"/>
                <a:cs typeface="Arial" charset="0"/>
              </a:defRPr>
            </a:lvl2pPr>
            <a:lvl3pPr marL="1143000" indent="-228600" defTabSz="990600">
              <a:spcBef>
                <a:spcPct val="30000"/>
              </a:spcBef>
              <a:defRPr sz="1200">
                <a:solidFill>
                  <a:schemeClr val="tx1"/>
                </a:solidFill>
                <a:latin typeface="Times New Roman" pitchFamily="18" charset="0"/>
                <a:cs typeface="Arial" charset="0"/>
              </a:defRPr>
            </a:lvl3pPr>
            <a:lvl4pPr marL="1600200" indent="-228600" defTabSz="990600">
              <a:spcBef>
                <a:spcPct val="30000"/>
              </a:spcBef>
              <a:defRPr sz="1200">
                <a:solidFill>
                  <a:schemeClr val="tx1"/>
                </a:solidFill>
                <a:latin typeface="Times New Roman" pitchFamily="18" charset="0"/>
                <a:cs typeface="Arial" charset="0"/>
              </a:defRPr>
            </a:lvl4pPr>
            <a:lvl5pPr marL="2057400" indent="-228600" defTabSz="990600">
              <a:spcBef>
                <a:spcPct val="30000"/>
              </a:spcBef>
              <a:defRPr sz="1200">
                <a:solidFill>
                  <a:schemeClr val="tx1"/>
                </a:solidFill>
                <a:latin typeface="Times New Roman" pitchFamily="18" charset="0"/>
                <a:cs typeface="Arial" charset="0"/>
              </a:defRPr>
            </a:lvl5pPr>
            <a:lvl6pPr marL="2514600" indent="-228600" defTabSz="990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90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90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90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0"/>
              </a:spcBef>
            </a:pPr>
            <a:fld id="{0585FD3D-E9E8-4B9D-93A6-0597E0629F92}" type="slidenum">
              <a:rPr lang="es-ES" altLang="es-ES">
                <a:latin typeface="Arial" charset="0"/>
              </a:rPr>
              <a:pPr>
                <a:spcBef>
                  <a:spcPct val="0"/>
                </a:spcBef>
              </a:pPr>
              <a:t>40</a:t>
            </a:fld>
            <a:endParaRPr lang="es-ES" altLang="es-ES">
              <a:latin typeface="Arial" charset="0"/>
            </a:endParaRPr>
          </a:p>
        </p:txBody>
      </p:sp>
      <p:sp>
        <p:nvSpPr>
          <p:cNvPr id="16387" name="Rectangle 2"/>
          <p:cNvSpPr>
            <a:spLocks noGrp="1" noRot="1" noChangeAspect="1" noChangeArrowheads="1" noTextEdit="1"/>
          </p:cNvSpPr>
          <p:nvPr>
            <p:ph type="sldImg"/>
          </p:nvPr>
        </p:nvSpPr>
        <p:spPr>
          <a:xfrm>
            <a:off x="2859088" y="514350"/>
            <a:ext cx="3429000" cy="2571750"/>
          </a:xfrm>
          <a:solidFill>
            <a:srgbClr val="FFFFFF"/>
          </a:solidFill>
          <a:ln/>
        </p:spPr>
      </p:sp>
      <p:sp>
        <p:nvSpPr>
          <p:cNvPr id="16388" name="Rectangle 3"/>
          <p:cNvSpPr>
            <a:spLocks noGrp="1" noChangeArrowheads="1"/>
          </p:cNvSpPr>
          <p:nvPr>
            <p:ph type="body" idx="1"/>
          </p:nvPr>
        </p:nvSpPr>
        <p:spPr>
          <a:xfrm>
            <a:off x="1219200" y="3257550"/>
            <a:ext cx="6705600" cy="3086100"/>
          </a:xfrm>
          <a:solidFill>
            <a:srgbClr val="FFFFFF"/>
          </a:solidFill>
          <a:ln>
            <a:solidFill>
              <a:srgbClr val="000000"/>
            </a:solidFill>
            <a:miter lim="800000"/>
            <a:headEnd/>
            <a:tailEnd/>
          </a:ln>
        </p:spPr>
        <p:txBody>
          <a:bodyPr lIns="91424" tIns="45713" rIns="91424" bIns="45713"/>
          <a:lstStyle/>
          <a:p>
            <a:endParaRPr lang="en-US" altLang="es-ES">
              <a:latin typeface="Arial" charset="0"/>
              <a:cs typeface="Arial" charset="0"/>
            </a:endParaRPr>
          </a:p>
        </p:txBody>
      </p:sp>
    </p:spTree>
    <p:extLst>
      <p:ext uri="{BB962C8B-B14F-4D97-AF65-F5344CB8AC3E}">
        <p14:creationId xmlns:p14="http://schemas.microsoft.com/office/powerpoint/2010/main" val="2327068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itchFamily="18" charset="0"/>
                <a:cs typeface="Arial" charset="0"/>
              </a:defRPr>
            </a:lvl1pPr>
            <a:lvl2pPr marL="742950" indent="-285750" defTabSz="990600">
              <a:spcBef>
                <a:spcPct val="30000"/>
              </a:spcBef>
              <a:defRPr sz="1200">
                <a:solidFill>
                  <a:schemeClr val="tx1"/>
                </a:solidFill>
                <a:latin typeface="Times New Roman" pitchFamily="18" charset="0"/>
                <a:cs typeface="Arial" charset="0"/>
              </a:defRPr>
            </a:lvl2pPr>
            <a:lvl3pPr marL="1143000" indent="-228600" defTabSz="990600">
              <a:spcBef>
                <a:spcPct val="30000"/>
              </a:spcBef>
              <a:defRPr sz="1200">
                <a:solidFill>
                  <a:schemeClr val="tx1"/>
                </a:solidFill>
                <a:latin typeface="Times New Roman" pitchFamily="18" charset="0"/>
                <a:cs typeface="Arial" charset="0"/>
              </a:defRPr>
            </a:lvl3pPr>
            <a:lvl4pPr marL="1600200" indent="-228600" defTabSz="990600">
              <a:spcBef>
                <a:spcPct val="30000"/>
              </a:spcBef>
              <a:defRPr sz="1200">
                <a:solidFill>
                  <a:schemeClr val="tx1"/>
                </a:solidFill>
                <a:latin typeface="Times New Roman" pitchFamily="18" charset="0"/>
                <a:cs typeface="Arial" charset="0"/>
              </a:defRPr>
            </a:lvl4pPr>
            <a:lvl5pPr marL="2057400" indent="-228600" defTabSz="990600">
              <a:spcBef>
                <a:spcPct val="30000"/>
              </a:spcBef>
              <a:defRPr sz="1200">
                <a:solidFill>
                  <a:schemeClr val="tx1"/>
                </a:solidFill>
                <a:latin typeface="Times New Roman" pitchFamily="18" charset="0"/>
                <a:cs typeface="Arial" charset="0"/>
              </a:defRPr>
            </a:lvl5pPr>
            <a:lvl6pPr marL="2514600" indent="-228600" defTabSz="990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90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90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90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0"/>
              </a:spcBef>
            </a:pPr>
            <a:fld id="{0FAD50F6-FE40-4A11-8E9B-87AB31FCA236}" type="slidenum">
              <a:rPr lang="es-ES" altLang="es-ES">
                <a:latin typeface="Arial" charset="0"/>
              </a:rPr>
              <a:pPr>
                <a:spcBef>
                  <a:spcPct val="0"/>
                </a:spcBef>
              </a:pPr>
              <a:t>41</a:t>
            </a:fld>
            <a:endParaRPr lang="es-ES" altLang="es-ES">
              <a:latin typeface="Arial" charset="0"/>
            </a:endParaRPr>
          </a:p>
        </p:txBody>
      </p:sp>
      <p:sp>
        <p:nvSpPr>
          <p:cNvPr id="18435" name="Rectangle 2"/>
          <p:cNvSpPr>
            <a:spLocks noGrp="1" noRot="1" noChangeAspect="1" noChangeArrowheads="1" noTextEdit="1"/>
          </p:cNvSpPr>
          <p:nvPr>
            <p:ph type="sldImg"/>
          </p:nvPr>
        </p:nvSpPr>
        <p:spPr>
          <a:xfrm>
            <a:off x="2859088" y="514350"/>
            <a:ext cx="3429000" cy="2571750"/>
          </a:xfrm>
          <a:solidFill>
            <a:srgbClr val="FFFFFF"/>
          </a:solidFill>
          <a:ln/>
        </p:spPr>
      </p:sp>
      <p:sp>
        <p:nvSpPr>
          <p:cNvPr id="18436" name="Rectangle 3"/>
          <p:cNvSpPr>
            <a:spLocks noGrp="1" noChangeArrowheads="1"/>
          </p:cNvSpPr>
          <p:nvPr>
            <p:ph type="body" idx="1"/>
          </p:nvPr>
        </p:nvSpPr>
        <p:spPr>
          <a:xfrm>
            <a:off x="1219200" y="3257550"/>
            <a:ext cx="6705600" cy="3086100"/>
          </a:xfrm>
          <a:solidFill>
            <a:srgbClr val="FFFFFF"/>
          </a:solidFill>
          <a:ln>
            <a:solidFill>
              <a:srgbClr val="000000"/>
            </a:solidFill>
            <a:miter lim="800000"/>
            <a:headEnd/>
            <a:tailEnd/>
          </a:ln>
        </p:spPr>
        <p:txBody>
          <a:bodyPr lIns="91424" tIns="45713" rIns="91424" bIns="45713"/>
          <a:lstStyle/>
          <a:p>
            <a:endParaRPr lang="en-US" altLang="es-ES">
              <a:latin typeface="Arial" charset="0"/>
              <a:cs typeface="Arial" charset="0"/>
            </a:endParaRPr>
          </a:p>
        </p:txBody>
      </p:sp>
    </p:spTree>
    <p:extLst>
      <p:ext uri="{BB962C8B-B14F-4D97-AF65-F5344CB8AC3E}">
        <p14:creationId xmlns:p14="http://schemas.microsoft.com/office/powerpoint/2010/main" val="2067486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14EB8C22-2DC9-4275-B4D6-EB64BB4D7435}" type="slidenum">
              <a:rPr lang="es-ES" altLang="en-US" sz="1300"/>
              <a:pPr eaLnBrk="1" hangingPunct="1"/>
              <a:t>42</a:t>
            </a:fld>
            <a:endParaRPr lang="es-ES" altLang="en-US" sz="1300"/>
          </a:p>
        </p:txBody>
      </p:sp>
      <p:sp>
        <p:nvSpPr>
          <p:cNvPr id="160771" name="Rectangle 2"/>
          <p:cNvSpPr>
            <a:spLocks noGrp="1" noRot="1" noChangeAspect="1" noChangeArrowheads="1" noTextEdit="1"/>
          </p:cNvSpPr>
          <p:nvPr>
            <p:ph type="sldImg"/>
          </p:nvPr>
        </p:nvSpPr>
        <p:spPr>
          <a:xfrm>
            <a:off x="992188" y="766763"/>
            <a:ext cx="5118100" cy="3838575"/>
          </a:xfrm>
          <a:solidFill>
            <a:srgbClr val="FFFFFF"/>
          </a:solidFill>
          <a:ln/>
        </p:spPr>
      </p:sp>
      <p:sp>
        <p:nvSpPr>
          <p:cNvPr id="160772" name="Rectangle 3"/>
          <p:cNvSpPr>
            <a:spLocks noGrp="1" noChangeArrowheads="1"/>
          </p:cNvSpPr>
          <p:nvPr>
            <p:ph type="body" idx="1"/>
          </p:nvPr>
        </p:nvSpPr>
        <p:spPr>
          <a:solidFill>
            <a:srgbClr val="FFFFFF"/>
          </a:solidFill>
          <a:ln>
            <a:solidFill>
              <a:srgbClr val="000000"/>
            </a:solidFill>
            <a:miter lim="800000"/>
            <a:headEnd/>
            <a:tailEnd/>
          </a:ln>
        </p:spPr>
        <p:txBody>
          <a:bodyPr lIns="99030" tIns="49516" rIns="99030" bIns="49516"/>
          <a:lstStyle/>
          <a:p>
            <a:endParaRPr lang="es-ES_tradnl" altLang="en-US">
              <a:latin typeface="Arial" panose="020B0604020202020204" pitchFamily="34" charset="0"/>
            </a:endParaRPr>
          </a:p>
        </p:txBody>
      </p:sp>
    </p:spTree>
    <p:extLst>
      <p:ext uri="{BB962C8B-B14F-4D97-AF65-F5344CB8AC3E}">
        <p14:creationId xmlns:p14="http://schemas.microsoft.com/office/powerpoint/2010/main" val="1884996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8DE66D9F-C3EF-4319-B8F4-96875E2EE10F}" type="slidenum">
              <a:rPr lang="es-ES" altLang="es-ES" sz="1300" smtClean="0"/>
              <a:pPr algn="r" eaLnBrk="1" hangingPunct="1">
                <a:spcBef>
                  <a:spcPct val="0"/>
                </a:spcBef>
              </a:pPr>
              <a:t>48</a:t>
            </a:fld>
            <a:endParaRPr lang="es-ES" altLang="es-ES" sz="1300"/>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a:latin typeface="Arial" pitchFamily="34" charset="0"/>
            </a:endParaRPr>
          </a:p>
        </p:txBody>
      </p:sp>
    </p:spTree>
    <p:extLst>
      <p:ext uri="{BB962C8B-B14F-4D97-AF65-F5344CB8AC3E}">
        <p14:creationId xmlns:p14="http://schemas.microsoft.com/office/powerpoint/2010/main" val="3490660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defTabSz="990600">
              <a:defRPr>
                <a:solidFill>
                  <a:schemeClr val="tx1"/>
                </a:solidFill>
                <a:latin typeface="Verdana" panose="020B0604030504040204" pitchFamily="34" charset="0"/>
                <a:cs typeface="Arial" panose="020B0604020202020204" pitchFamily="34" charset="0"/>
              </a:defRPr>
            </a:lvl1pPr>
            <a:lvl2pPr marL="742950" indent="-285750" defTabSz="990600">
              <a:defRPr>
                <a:solidFill>
                  <a:schemeClr val="tx1"/>
                </a:solidFill>
                <a:latin typeface="Verdana" panose="020B0604030504040204" pitchFamily="34" charset="0"/>
                <a:cs typeface="Arial" panose="020B0604020202020204" pitchFamily="34" charset="0"/>
              </a:defRPr>
            </a:lvl2pPr>
            <a:lvl3pPr marL="1143000" indent="-228600" defTabSz="990600">
              <a:defRPr>
                <a:solidFill>
                  <a:schemeClr val="tx1"/>
                </a:solidFill>
                <a:latin typeface="Verdana" panose="020B0604030504040204" pitchFamily="34" charset="0"/>
                <a:cs typeface="Arial" panose="020B0604020202020204" pitchFamily="34" charset="0"/>
              </a:defRPr>
            </a:lvl3pPr>
            <a:lvl4pPr marL="1600200" indent="-228600" defTabSz="990600">
              <a:defRPr>
                <a:solidFill>
                  <a:schemeClr val="tx1"/>
                </a:solidFill>
                <a:latin typeface="Verdana" panose="020B0604030504040204" pitchFamily="34" charset="0"/>
                <a:cs typeface="Arial" panose="020B0604020202020204" pitchFamily="34" charset="0"/>
              </a:defRPr>
            </a:lvl4pPr>
            <a:lvl5pPr marL="2057400" indent="-228600" defTabSz="990600">
              <a:defRPr>
                <a:solidFill>
                  <a:schemeClr val="tx1"/>
                </a:solidFill>
                <a:latin typeface="Verdana" panose="020B0604030504040204" pitchFamily="34" charset="0"/>
                <a:cs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fld id="{02365293-B0FB-4F48-B340-5AE78097A9C6}" type="slidenum">
              <a:rPr lang="es-ES" altLang="es-ES">
                <a:latin typeface="Times New Roman" panose="02020603050405020304" pitchFamily="18" charset="0"/>
              </a:rPr>
              <a:pPr/>
              <a:t>51</a:t>
            </a:fld>
            <a:endParaRPr lang="es-ES" altLang="es-ES">
              <a:latin typeface="Times New Roman" panose="02020603050405020304" pitchFamily="18" charset="0"/>
            </a:endParaRPr>
          </a:p>
        </p:txBody>
      </p:sp>
      <p:sp>
        <p:nvSpPr>
          <p:cNvPr id="192515" name="Rectangle 2"/>
          <p:cNvSpPr>
            <a:spLocks noGrp="1" noRot="1" noChangeAspect="1" noChangeArrowheads="1" noTextEdit="1"/>
          </p:cNvSpPr>
          <p:nvPr>
            <p:ph type="sldImg"/>
          </p:nvPr>
        </p:nvSpPr>
        <p:spPr>
          <a:xfrm>
            <a:off x="381000" y="685800"/>
            <a:ext cx="6096000" cy="3429000"/>
          </a:xfrm>
          <a:solidFill>
            <a:srgbClr val="FFFFFF"/>
          </a:solidFill>
          <a:ln/>
        </p:spPr>
      </p:sp>
      <p:sp>
        <p:nvSpPr>
          <p:cNvPr id="192516" name="Rectangle 3"/>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p:spPr>
        <p:txBody>
          <a:bodyPr/>
          <a:lstStyle/>
          <a:p>
            <a:endParaRPr lang="es-ES" altLang="es-ES"/>
          </a:p>
        </p:txBody>
      </p:sp>
    </p:spTree>
    <p:extLst>
      <p:ext uri="{BB962C8B-B14F-4D97-AF65-F5344CB8AC3E}">
        <p14:creationId xmlns:p14="http://schemas.microsoft.com/office/powerpoint/2010/main" val="230613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059901F0-7E4F-4745-89BD-2CA92D5F342B}" type="slidenum">
              <a:rPr lang="es-ES" altLang="es-ES" sz="1300" smtClean="0"/>
              <a:pPr algn="r" eaLnBrk="1" hangingPunct="1">
                <a:spcBef>
                  <a:spcPct val="0"/>
                </a:spcBef>
              </a:pPr>
              <a:t>54</a:t>
            </a:fld>
            <a:endParaRPr lang="es-ES" altLang="es-ES" sz="1300"/>
          </a:p>
        </p:txBody>
      </p:sp>
      <p:sp>
        <p:nvSpPr>
          <p:cNvPr id="140291" name="Rectangle 2050"/>
          <p:cNvSpPr>
            <a:spLocks noGrp="1" noRot="1" noChangeAspect="1" noChangeArrowheads="1" noTextEdit="1"/>
          </p:cNvSpPr>
          <p:nvPr>
            <p:ph type="sldImg"/>
          </p:nvPr>
        </p:nvSpPr>
        <p:spPr>
          <a:ln/>
        </p:spPr>
      </p:sp>
      <p:sp>
        <p:nvSpPr>
          <p:cNvPr id="140292" name="Rectangle 2051"/>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altLang="es-ES">
              <a:latin typeface="Arial" pitchFamily="34" charset="0"/>
            </a:endParaRPr>
          </a:p>
        </p:txBody>
      </p:sp>
    </p:spTree>
    <p:extLst>
      <p:ext uri="{BB962C8B-B14F-4D97-AF65-F5344CB8AC3E}">
        <p14:creationId xmlns:p14="http://schemas.microsoft.com/office/powerpoint/2010/main" val="3731423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itchFamily="18" charset="0"/>
                <a:cs typeface="Arial" charset="0"/>
              </a:defRPr>
            </a:lvl1pPr>
            <a:lvl2pPr marL="742950" indent="-285750" defTabSz="990600">
              <a:spcBef>
                <a:spcPct val="30000"/>
              </a:spcBef>
              <a:defRPr sz="1200">
                <a:solidFill>
                  <a:schemeClr val="tx1"/>
                </a:solidFill>
                <a:latin typeface="Times New Roman" pitchFamily="18" charset="0"/>
                <a:cs typeface="Arial" charset="0"/>
              </a:defRPr>
            </a:lvl2pPr>
            <a:lvl3pPr marL="1143000" indent="-228600" defTabSz="990600">
              <a:spcBef>
                <a:spcPct val="30000"/>
              </a:spcBef>
              <a:defRPr sz="1200">
                <a:solidFill>
                  <a:schemeClr val="tx1"/>
                </a:solidFill>
                <a:latin typeface="Times New Roman" pitchFamily="18" charset="0"/>
                <a:cs typeface="Arial" charset="0"/>
              </a:defRPr>
            </a:lvl3pPr>
            <a:lvl4pPr marL="1600200" indent="-228600" defTabSz="990600">
              <a:spcBef>
                <a:spcPct val="30000"/>
              </a:spcBef>
              <a:defRPr sz="1200">
                <a:solidFill>
                  <a:schemeClr val="tx1"/>
                </a:solidFill>
                <a:latin typeface="Times New Roman" pitchFamily="18" charset="0"/>
                <a:cs typeface="Arial" charset="0"/>
              </a:defRPr>
            </a:lvl4pPr>
            <a:lvl5pPr marL="2057400" indent="-228600" defTabSz="990600">
              <a:spcBef>
                <a:spcPct val="30000"/>
              </a:spcBef>
              <a:defRPr sz="1200">
                <a:solidFill>
                  <a:schemeClr val="tx1"/>
                </a:solidFill>
                <a:latin typeface="Times New Roman" pitchFamily="18" charset="0"/>
                <a:cs typeface="Arial" charset="0"/>
              </a:defRPr>
            </a:lvl5pPr>
            <a:lvl6pPr marL="2514600" indent="-228600" defTabSz="990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90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90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90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0"/>
              </a:spcBef>
            </a:pPr>
            <a:fld id="{F552CCB0-3906-43B6-9DE3-0A0DCE7DEFFA}" type="slidenum">
              <a:rPr lang="es-ES" altLang="es-ES">
                <a:latin typeface="Arial" charset="0"/>
              </a:rPr>
              <a:pPr>
                <a:spcBef>
                  <a:spcPct val="0"/>
                </a:spcBef>
              </a:pPr>
              <a:t>72</a:t>
            </a:fld>
            <a:endParaRPr lang="es-ES" altLang="es-ES">
              <a:latin typeface="Arial" charset="0"/>
            </a:endParaRPr>
          </a:p>
        </p:txBody>
      </p:sp>
      <p:sp>
        <p:nvSpPr>
          <p:cNvPr id="24579" name="Rectangle 2"/>
          <p:cNvSpPr>
            <a:spLocks noGrp="1" noRot="1" noChangeAspect="1" noChangeArrowheads="1" noTextEdit="1"/>
          </p:cNvSpPr>
          <p:nvPr>
            <p:ph type="sldImg"/>
          </p:nvPr>
        </p:nvSpPr>
        <p:spPr>
          <a:xfrm>
            <a:off x="2859088" y="514350"/>
            <a:ext cx="3429000" cy="2571750"/>
          </a:xfrm>
          <a:ln/>
        </p:spPr>
      </p:sp>
      <p:sp>
        <p:nvSpPr>
          <p:cNvPr id="24580" name="Rectangle 3"/>
          <p:cNvSpPr>
            <a:spLocks noGrp="1" noChangeArrowheads="1"/>
          </p:cNvSpPr>
          <p:nvPr>
            <p:ph type="body" idx="1"/>
          </p:nvPr>
        </p:nvSpPr>
        <p:spPr>
          <a:noFill/>
        </p:spPr>
        <p:txBody>
          <a:bodyPr/>
          <a:lstStyle/>
          <a:p>
            <a:endParaRPr lang="es-ES" altLang="es-ES">
              <a:latin typeface="Arial" charset="0"/>
              <a:cs typeface="Arial" charset="0"/>
            </a:endParaRPr>
          </a:p>
        </p:txBody>
      </p:sp>
    </p:spTree>
    <p:extLst>
      <p:ext uri="{BB962C8B-B14F-4D97-AF65-F5344CB8AC3E}">
        <p14:creationId xmlns:p14="http://schemas.microsoft.com/office/powerpoint/2010/main" val="2081720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itchFamily="18" charset="0"/>
                <a:cs typeface="Arial" charset="0"/>
              </a:defRPr>
            </a:lvl1pPr>
            <a:lvl2pPr marL="742950" indent="-285750" defTabSz="990600">
              <a:spcBef>
                <a:spcPct val="30000"/>
              </a:spcBef>
              <a:defRPr sz="1200">
                <a:solidFill>
                  <a:schemeClr val="tx1"/>
                </a:solidFill>
                <a:latin typeface="Times New Roman" pitchFamily="18" charset="0"/>
                <a:cs typeface="Arial" charset="0"/>
              </a:defRPr>
            </a:lvl2pPr>
            <a:lvl3pPr marL="1143000" indent="-228600" defTabSz="990600">
              <a:spcBef>
                <a:spcPct val="30000"/>
              </a:spcBef>
              <a:defRPr sz="1200">
                <a:solidFill>
                  <a:schemeClr val="tx1"/>
                </a:solidFill>
                <a:latin typeface="Times New Roman" pitchFamily="18" charset="0"/>
                <a:cs typeface="Arial" charset="0"/>
              </a:defRPr>
            </a:lvl3pPr>
            <a:lvl4pPr marL="1600200" indent="-228600" defTabSz="990600">
              <a:spcBef>
                <a:spcPct val="30000"/>
              </a:spcBef>
              <a:defRPr sz="1200">
                <a:solidFill>
                  <a:schemeClr val="tx1"/>
                </a:solidFill>
                <a:latin typeface="Times New Roman" pitchFamily="18" charset="0"/>
                <a:cs typeface="Arial" charset="0"/>
              </a:defRPr>
            </a:lvl4pPr>
            <a:lvl5pPr marL="2057400" indent="-228600" defTabSz="990600">
              <a:spcBef>
                <a:spcPct val="30000"/>
              </a:spcBef>
              <a:defRPr sz="1200">
                <a:solidFill>
                  <a:schemeClr val="tx1"/>
                </a:solidFill>
                <a:latin typeface="Times New Roman" pitchFamily="18" charset="0"/>
                <a:cs typeface="Arial" charset="0"/>
              </a:defRPr>
            </a:lvl5pPr>
            <a:lvl6pPr marL="2514600" indent="-228600" defTabSz="990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90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90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90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0"/>
              </a:spcBef>
            </a:pPr>
            <a:fld id="{0B728F8C-C980-4B57-A27D-C7E3E693F60C}" type="slidenum">
              <a:rPr lang="es-ES" altLang="es-ES">
                <a:latin typeface="Arial" charset="0"/>
              </a:rPr>
              <a:pPr>
                <a:spcBef>
                  <a:spcPct val="0"/>
                </a:spcBef>
              </a:pPr>
              <a:t>74</a:t>
            </a:fld>
            <a:endParaRPr lang="es-ES" altLang="es-ES">
              <a:latin typeface="Arial" charset="0"/>
            </a:endParaRPr>
          </a:p>
        </p:txBody>
      </p:sp>
      <p:sp>
        <p:nvSpPr>
          <p:cNvPr id="26627" name="Rectangle 2"/>
          <p:cNvSpPr>
            <a:spLocks noGrp="1" noRot="1" noChangeAspect="1" noChangeArrowheads="1" noTextEdit="1"/>
          </p:cNvSpPr>
          <p:nvPr>
            <p:ph type="sldImg"/>
          </p:nvPr>
        </p:nvSpPr>
        <p:spPr>
          <a:xfrm>
            <a:off x="2859088" y="514350"/>
            <a:ext cx="3429000" cy="2571750"/>
          </a:xfrm>
          <a:ln/>
        </p:spPr>
      </p:sp>
      <p:sp>
        <p:nvSpPr>
          <p:cNvPr id="26628" name="Rectangle 3"/>
          <p:cNvSpPr>
            <a:spLocks noGrp="1" noChangeArrowheads="1"/>
          </p:cNvSpPr>
          <p:nvPr>
            <p:ph type="body" idx="1"/>
          </p:nvPr>
        </p:nvSpPr>
        <p:spPr>
          <a:noFill/>
        </p:spPr>
        <p:txBody>
          <a:bodyPr/>
          <a:lstStyle/>
          <a:p>
            <a:endParaRPr lang="es-ES" altLang="es-ES">
              <a:latin typeface="Arial" charset="0"/>
              <a:cs typeface="Arial" charset="0"/>
            </a:endParaRPr>
          </a:p>
        </p:txBody>
      </p:sp>
    </p:spTree>
    <p:extLst>
      <p:ext uri="{BB962C8B-B14F-4D97-AF65-F5344CB8AC3E}">
        <p14:creationId xmlns:p14="http://schemas.microsoft.com/office/powerpoint/2010/main" val="1666449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A36C50-F537-4479-BA6A-EFF397260E26}" type="slidenum">
              <a:rPr lang="es-ES" altLang="es-ES"/>
              <a:pPr/>
              <a:t>81</a:t>
            </a:fld>
            <a:endParaRPr lang="es-ES" altLang="es-ES"/>
          </a:p>
        </p:txBody>
      </p:sp>
      <p:sp>
        <p:nvSpPr>
          <p:cNvPr id="1033218" name="Rectangle 2"/>
          <p:cNvSpPr>
            <a:spLocks noGrp="1" noRot="1" noChangeAspect="1" noChangeArrowheads="1" noTextEdit="1"/>
          </p:cNvSpPr>
          <p:nvPr>
            <p:ph type="sldImg"/>
          </p:nvPr>
        </p:nvSpPr>
        <p:spPr>
          <a:ln/>
        </p:spPr>
      </p:sp>
      <p:sp>
        <p:nvSpPr>
          <p:cNvPr id="1033219" name="Rectangle 3"/>
          <p:cNvSpPr>
            <a:spLocks noGrp="1" noChangeArrowheads="1"/>
          </p:cNvSpPr>
          <p:nvPr>
            <p:ph type="body" idx="1"/>
          </p:nvPr>
        </p:nvSpPr>
        <p:spPr>
          <a:xfrm>
            <a:off x="946574" y="4861441"/>
            <a:ext cx="5206153" cy="4605576"/>
          </a:xfrm>
        </p:spPr>
        <p:txBody>
          <a:bodyPr/>
          <a:lstStyle/>
          <a:p>
            <a:endParaRPr lang="es-ES" altLang="es-ES"/>
          </a:p>
        </p:txBody>
      </p:sp>
    </p:spTree>
    <p:extLst>
      <p:ext uri="{BB962C8B-B14F-4D97-AF65-F5344CB8AC3E}">
        <p14:creationId xmlns:p14="http://schemas.microsoft.com/office/powerpoint/2010/main" val="4020580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E7DFCD86-BA63-46F4-B5C9-7A0491FBB57B}" type="slidenum">
              <a:rPr lang="es-ES" altLang="es-ES" sz="1300" smtClean="0"/>
              <a:pPr algn="r" eaLnBrk="1" hangingPunct="1">
                <a:spcBef>
                  <a:spcPct val="0"/>
                </a:spcBef>
              </a:pPr>
              <a:t>86</a:t>
            </a:fld>
            <a:endParaRPr lang="es-ES" altLang="es-ES" sz="130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latin typeface="Arial" pitchFamily="34" charset="0"/>
            </a:endParaRPr>
          </a:p>
        </p:txBody>
      </p:sp>
    </p:spTree>
    <p:extLst>
      <p:ext uri="{BB962C8B-B14F-4D97-AF65-F5344CB8AC3E}">
        <p14:creationId xmlns:p14="http://schemas.microsoft.com/office/powerpoint/2010/main" val="610519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56D710A4-A96C-426B-8A9C-FCBCE5F28CC8}" type="slidenum">
              <a:rPr lang="es-ES" altLang="es-ES" sz="1300" smtClean="0"/>
              <a:pPr algn="r" eaLnBrk="1" hangingPunct="1">
                <a:spcBef>
                  <a:spcPct val="0"/>
                </a:spcBef>
              </a:pPr>
              <a:t>87</a:t>
            </a:fld>
            <a:endParaRPr lang="es-ES" altLang="es-ES" sz="130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latin typeface="Arial" pitchFamily="34" charset="0"/>
            </a:endParaRPr>
          </a:p>
        </p:txBody>
      </p:sp>
    </p:spTree>
    <p:extLst>
      <p:ext uri="{BB962C8B-B14F-4D97-AF65-F5344CB8AC3E}">
        <p14:creationId xmlns:p14="http://schemas.microsoft.com/office/powerpoint/2010/main" val="4098520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itchFamily="18" charset="0"/>
                <a:cs typeface="Arial" charset="0"/>
              </a:defRPr>
            </a:lvl1pPr>
            <a:lvl2pPr marL="742950" indent="-285750" defTabSz="990600">
              <a:spcBef>
                <a:spcPct val="30000"/>
              </a:spcBef>
              <a:defRPr sz="1200">
                <a:solidFill>
                  <a:schemeClr val="tx1"/>
                </a:solidFill>
                <a:latin typeface="Times New Roman" pitchFamily="18" charset="0"/>
                <a:cs typeface="Arial" charset="0"/>
              </a:defRPr>
            </a:lvl2pPr>
            <a:lvl3pPr marL="1143000" indent="-228600" defTabSz="990600">
              <a:spcBef>
                <a:spcPct val="30000"/>
              </a:spcBef>
              <a:defRPr sz="1200">
                <a:solidFill>
                  <a:schemeClr val="tx1"/>
                </a:solidFill>
                <a:latin typeface="Times New Roman" pitchFamily="18" charset="0"/>
                <a:cs typeface="Arial" charset="0"/>
              </a:defRPr>
            </a:lvl3pPr>
            <a:lvl4pPr marL="1600200" indent="-228600" defTabSz="990600">
              <a:spcBef>
                <a:spcPct val="30000"/>
              </a:spcBef>
              <a:defRPr sz="1200">
                <a:solidFill>
                  <a:schemeClr val="tx1"/>
                </a:solidFill>
                <a:latin typeface="Times New Roman" pitchFamily="18" charset="0"/>
                <a:cs typeface="Arial" charset="0"/>
              </a:defRPr>
            </a:lvl4pPr>
            <a:lvl5pPr marL="2057400" indent="-228600" defTabSz="990600">
              <a:spcBef>
                <a:spcPct val="30000"/>
              </a:spcBef>
              <a:defRPr sz="1200">
                <a:solidFill>
                  <a:schemeClr val="tx1"/>
                </a:solidFill>
                <a:latin typeface="Times New Roman" pitchFamily="18" charset="0"/>
                <a:cs typeface="Arial" charset="0"/>
              </a:defRPr>
            </a:lvl5pPr>
            <a:lvl6pPr marL="2514600" indent="-228600" defTabSz="990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90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90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90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0"/>
              </a:spcBef>
            </a:pPr>
            <a:fld id="{771580EC-E6ED-45B1-9B3E-53D28536384A}" type="slidenum">
              <a:rPr lang="es-ES" altLang="es-ES">
                <a:latin typeface="Arial" charset="0"/>
              </a:rPr>
              <a:pPr>
                <a:spcBef>
                  <a:spcPct val="0"/>
                </a:spcBef>
              </a:pPr>
              <a:t>99</a:t>
            </a:fld>
            <a:endParaRPr lang="es-ES" altLang="es-ES">
              <a:latin typeface="Arial" charset="0"/>
            </a:endParaRPr>
          </a:p>
        </p:txBody>
      </p:sp>
      <p:sp>
        <p:nvSpPr>
          <p:cNvPr id="20483" name="Rectangle 2"/>
          <p:cNvSpPr>
            <a:spLocks noGrp="1" noRot="1" noChangeAspect="1" noChangeArrowheads="1" noTextEdit="1"/>
          </p:cNvSpPr>
          <p:nvPr>
            <p:ph type="sldImg"/>
          </p:nvPr>
        </p:nvSpPr>
        <p:spPr>
          <a:xfrm>
            <a:off x="2859088" y="514350"/>
            <a:ext cx="3429000" cy="2571750"/>
          </a:xfrm>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miter lim="800000"/>
            <a:headEnd/>
            <a:tailEnd/>
          </a:ln>
        </p:spPr>
        <p:txBody>
          <a:bodyPr lIns="91424" tIns="45713" rIns="91424" bIns="45713"/>
          <a:lstStyle/>
          <a:p>
            <a:pPr eaLnBrk="1" hangingPunct="1"/>
            <a:r>
              <a:rPr lang="es-ES" altLang="es-ES">
                <a:latin typeface="Arial" charset="0"/>
                <a:cs typeface="Arial" charset="0"/>
              </a:rPr>
              <a:t>El resultado es que toda aquella ocupación que no requiere relación directa y cara a cara entre el productor y el consumidor puede ser deslocalizada. Un peluquero, un portero o un cocinero, tienen sus trabajos asegurados. Pero los contables, los programadores, los asesores bursátiles, los call-center y casi todos los trabajos fabriles, se deslocalizan. </a:t>
            </a:r>
            <a:endParaRPr lang="en-US" altLang="es-ES">
              <a:latin typeface="Arial" charset="0"/>
              <a:cs typeface="Arial" charset="0"/>
            </a:endParaRPr>
          </a:p>
        </p:txBody>
      </p:sp>
    </p:spTree>
    <p:extLst>
      <p:ext uri="{BB962C8B-B14F-4D97-AF65-F5344CB8AC3E}">
        <p14:creationId xmlns:p14="http://schemas.microsoft.com/office/powerpoint/2010/main" val="3085278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2B1AEBD1-50F7-4807-A811-42B75E108EA8}" type="slidenum">
              <a:rPr lang="es-ES" altLang="es-ES" sz="1300" smtClean="0"/>
              <a:pPr algn="r" eaLnBrk="1" hangingPunct="1">
                <a:spcBef>
                  <a:spcPct val="0"/>
                </a:spcBef>
              </a:pPr>
              <a:t>110</a:t>
            </a:fld>
            <a:endParaRPr lang="es-ES" altLang="es-ES" sz="130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ES">
              <a:latin typeface="Arial" pitchFamily="34" charset="0"/>
            </a:endParaRPr>
          </a:p>
        </p:txBody>
      </p:sp>
    </p:spTree>
    <p:extLst>
      <p:ext uri="{BB962C8B-B14F-4D97-AF65-F5344CB8AC3E}">
        <p14:creationId xmlns:p14="http://schemas.microsoft.com/office/powerpoint/2010/main" val="2924620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0F433B38-9E1A-484F-AA23-58B6CCB7C144}" type="slidenum">
              <a:rPr lang="es-ES" altLang="es-ES" sz="1300" smtClean="0"/>
              <a:pPr algn="r" eaLnBrk="1" hangingPunct="1">
                <a:spcBef>
                  <a:spcPct val="0"/>
                </a:spcBef>
              </a:pPr>
              <a:t>112</a:t>
            </a:fld>
            <a:endParaRPr lang="es-ES" altLang="es-ES" sz="1300"/>
          </a:p>
        </p:txBody>
      </p:sp>
      <p:sp>
        <p:nvSpPr>
          <p:cNvPr id="171011" name="Rectangle 2"/>
          <p:cNvSpPr>
            <a:spLocks noGrp="1" noRot="1" noChangeAspect="1" noChangeArrowheads="1" noTextEdit="1"/>
          </p:cNvSpPr>
          <p:nvPr>
            <p:ph type="sldImg"/>
          </p:nvPr>
        </p:nvSpPr>
        <p:spPr>
          <a:xfrm>
            <a:off x="992188" y="766763"/>
            <a:ext cx="5118100" cy="3838575"/>
          </a:xfrm>
          <a:solidFill>
            <a:srgbClr val="FFFFFF"/>
          </a:solidFill>
          <a:ln/>
        </p:spPr>
      </p:sp>
      <p:sp>
        <p:nvSpPr>
          <p:cNvPr id="171012" name="Rectangle 3"/>
          <p:cNvSpPr>
            <a:spLocks noGrp="1" noChangeArrowheads="1"/>
          </p:cNvSpPr>
          <p:nvPr>
            <p:ph type="body" idx="1"/>
          </p:nvPr>
        </p:nvSpPr>
        <p:spPr>
          <a:solidFill>
            <a:srgbClr val="FFFFFF"/>
          </a:solidFill>
          <a:ln>
            <a:solidFill>
              <a:srgbClr val="000000"/>
            </a:solidFill>
            <a:miter lim="800000"/>
            <a:headEnd/>
            <a:tailEnd/>
          </a:ln>
        </p:spPr>
        <p:txBody>
          <a:bodyPr lIns="91798" tIns="45898" rIns="91798" bIns="45898"/>
          <a:lstStyle/>
          <a:p>
            <a:pPr eaLnBrk="1" hangingPunct="1"/>
            <a:endParaRPr lang="es-ES_tradnl" altLang="es-ES">
              <a:latin typeface="Arial" pitchFamily="34" charset="0"/>
            </a:endParaRPr>
          </a:p>
        </p:txBody>
      </p:sp>
    </p:spTree>
    <p:extLst>
      <p:ext uri="{BB962C8B-B14F-4D97-AF65-F5344CB8AC3E}">
        <p14:creationId xmlns:p14="http://schemas.microsoft.com/office/powerpoint/2010/main" val="599973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9A31623A-F756-4DC5-B728-32A5FEA520D0}" type="slidenum">
              <a:rPr lang="es-ES" altLang="es-ES" sz="1300" smtClean="0"/>
              <a:pPr algn="r" eaLnBrk="1" hangingPunct="1">
                <a:spcBef>
                  <a:spcPct val="0"/>
                </a:spcBef>
              </a:pPr>
              <a:t>126</a:t>
            </a:fld>
            <a:endParaRPr lang="es-ES" altLang="es-ES" sz="130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a:latin typeface="Arial" pitchFamily="34" charset="0"/>
            </a:endParaRPr>
          </a:p>
        </p:txBody>
      </p:sp>
    </p:spTree>
    <p:extLst>
      <p:ext uri="{BB962C8B-B14F-4D97-AF65-F5344CB8AC3E}">
        <p14:creationId xmlns:p14="http://schemas.microsoft.com/office/powerpoint/2010/main" val="379023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A61E845E-2547-4F81-A4DE-5E727DADA149}" type="slidenum">
              <a:rPr lang="es-ES" altLang="es-ES" sz="1300" smtClean="0"/>
              <a:pPr algn="r" eaLnBrk="1" hangingPunct="1">
                <a:spcBef>
                  <a:spcPct val="0"/>
                </a:spcBef>
              </a:pPr>
              <a:t>127</a:t>
            </a:fld>
            <a:endParaRPr lang="es-ES" altLang="es-ES" sz="130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a:latin typeface="Arial" pitchFamily="34" charset="0"/>
            </a:endParaRPr>
          </a:p>
        </p:txBody>
      </p:sp>
    </p:spTree>
    <p:extLst>
      <p:ext uri="{BB962C8B-B14F-4D97-AF65-F5344CB8AC3E}">
        <p14:creationId xmlns:p14="http://schemas.microsoft.com/office/powerpoint/2010/main" val="3517326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itchFamily="18" charset="0"/>
                <a:cs typeface="Arial" charset="0"/>
              </a:defRPr>
            </a:lvl1pPr>
            <a:lvl2pPr marL="742950" indent="-285750" defTabSz="990600">
              <a:spcBef>
                <a:spcPct val="30000"/>
              </a:spcBef>
              <a:defRPr sz="1200">
                <a:solidFill>
                  <a:schemeClr val="tx1"/>
                </a:solidFill>
                <a:latin typeface="Times New Roman" pitchFamily="18" charset="0"/>
                <a:cs typeface="Arial" charset="0"/>
              </a:defRPr>
            </a:lvl2pPr>
            <a:lvl3pPr marL="1143000" indent="-228600" defTabSz="990600">
              <a:spcBef>
                <a:spcPct val="30000"/>
              </a:spcBef>
              <a:defRPr sz="1200">
                <a:solidFill>
                  <a:schemeClr val="tx1"/>
                </a:solidFill>
                <a:latin typeface="Times New Roman" pitchFamily="18" charset="0"/>
                <a:cs typeface="Arial" charset="0"/>
              </a:defRPr>
            </a:lvl3pPr>
            <a:lvl4pPr marL="1600200" indent="-228600" defTabSz="990600">
              <a:spcBef>
                <a:spcPct val="30000"/>
              </a:spcBef>
              <a:defRPr sz="1200">
                <a:solidFill>
                  <a:schemeClr val="tx1"/>
                </a:solidFill>
                <a:latin typeface="Times New Roman" pitchFamily="18" charset="0"/>
                <a:cs typeface="Arial" charset="0"/>
              </a:defRPr>
            </a:lvl4pPr>
            <a:lvl5pPr marL="2057400" indent="-228600" defTabSz="990600">
              <a:spcBef>
                <a:spcPct val="30000"/>
              </a:spcBef>
              <a:defRPr sz="1200">
                <a:solidFill>
                  <a:schemeClr val="tx1"/>
                </a:solidFill>
                <a:latin typeface="Times New Roman" pitchFamily="18" charset="0"/>
                <a:cs typeface="Arial" charset="0"/>
              </a:defRPr>
            </a:lvl5pPr>
            <a:lvl6pPr marL="2514600" indent="-228600" defTabSz="9906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906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906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90600" eaLnBrk="0" fontAlgn="base" hangingPunct="0">
              <a:spcBef>
                <a:spcPct val="30000"/>
              </a:spcBef>
              <a:spcAft>
                <a:spcPct val="0"/>
              </a:spcAft>
              <a:defRPr sz="1200">
                <a:solidFill>
                  <a:schemeClr val="tx1"/>
                </a:solidFill>
                <a:latin typeface="Times New Roman" pitchFamily="18" charset="0"/>
                <a:cs typeface="Arial" charset="0"/>
              </a:defRPr>
            </a:lvl9pPr>
          </a:lstStyle>
          <a:p>
            <a:pPr>
              <a:spcBef>
                <a:spcPct val="0"/>
              </a:spcBef>
            </a:pPr>
            <a:fld id="{8E4CF44C-B464-4A66-8284-A53EFBA1E8D1}" type="slidenum">
              <a:rPr lang="es-ES" altLang="es-ES">
                <a:latin typeface="Arial" charset="0"/>
              </a:rPr>
              <a:pPr>
                <a:spcBef>
                  <a:spcPct val="0"/>
                </a:spcBef>
              </a:pPr>
              <a:t>130</a:t>
            </a:fld>
            <a:endParaRPr lang="es-ES" altLang="es-ES">
              <a:latin typeface="Arial" charset="0"/>
            </a:endParaRPr>
          </a:p>
        </p:txBody>
      </p:sp>
      <p:sp>
        <p:nvSpPr>
          <p:cNvPr id="22531" name="Rectangle 2"/>
          <p:cNvSpPr>
            <a:spLocks noGrp="1" noRot="1" noChangeAspect="1" noChangeArrowheads="1" noTextEdit="1"/>
          </p:cNvSpPr>
          <p:nvPr>
            <p:ph type="sldImg"/>
          </p:nvPr>
        </p:nvSpPr>
        <p:spPr>
          <a:xfrm>
            <a:off x="2859088" y="514350"/>
            <a:ext cx="3429000" cy="2571750"/>
          </a:xfrm>
          <a:solidFill>
            <a:srgbClr val="FFFFFF"/>
          </a:solidFill>
          <a:ln/>
        </p:spPr>
      </p:sp>
      <p:sp>
        <p:nvSpPr>
          <p:cNvPr id="22532" name="Rectangle 3"/>
          <p:cNvSpPr>
            <a:spLocks noGrp="1" noChangeArrowheads="1"/>
          </p:cNvSpPr>
          <p:nvPr>
            <p:ph type="body" idx="1"/>
          </p:nvPr>
        </p:nvSpPr>
        <p:spPr>
          <a:solidFill>
            <a:srgbClr val="FFFFFF"/>
          </a:solidFill>
          <a:ln>
            <a:solidFill>
              <a:srgbClr val="000000"/>
            </a:solidFill>
            <a:miter lim="800000"/>
            <a:headEnd/>
            <a:tailEnd/>
          </a:ln>
        </p:spPr>
        <p:txBody>
          <a:bodyPr lIns="91424" tIns="45713" rIns="91424" bIns="45713"/>
          <a:lstStyle/>
          <a:p>
            <a:endParaRPr lang="es-ES" altLang="es-ES">
              <a:latin typeface="Arial" charset="0"/>
              <a:cs typeface="Arial" charset="0"/>
            </a:endParaRPr>
          </a:p>
        </p:txBody>
      </p:sp>
    </p:spTree>
    <p:extLst>
      <p:ext uri="{BB962C8B-B14F-4D97-AF65-F5344CB8AC3E}">
        <p14:creationId xmlns:p14="http://schemas.microsoft.com/office/powerpoint/2010/main" val="42892692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9DF83794-6FFB-40B1-B9B9-04E210650D50}"/>
              </a:ext>
            </a:extLst>
          </p:cNvPr>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1C88D62-D5BF-4AFE-BE76-6727C16AFF85}" type="slidenum">
              <a:rPr lang="es-ES" altLang="es-ES" smtClean="0">
                <a:latin typeface="Arial" panose="020B0604020202020204" pitchFamily="34" charset="0"/>
              </a:rPr>
              <a:pPr>
                <a:spcBef>
                  <a:spcPct val="0"/>
                </a:spcBef>
              </a:pPr>
              <a:t>131</a:t>
            </a:fld>
            <a:endParaRPr lang="es-ES" altLang="es-ES">
              <a:latin typeface="Arial" panose="020B0604020202020204" pitchFamily="34" charset="0"/>
            </a:endParaRPr>
          </a:p>
        </p:txBody>
      </p:sp>
      <p:sp>
        <p:nvSpPr>
          <p:cNvPr id="34819" name="Rectangle 1026">
            <a:extLst>
              <a:ext uri="{FF2B5EF4-FFF2-40B4-BE49-F238E27FC236}">
                <a16:creationId xmlns:a16="http://schemas.microsoft.com/office/drawing/2014/main" id="{78EC022C-E744-4662-B5E5-C395E4F338CC}"/>
              </a:ext>
            </a:extLst>
          </p:cNvPr>
          <p:cNvSpPr>
            <a:spLocks noGrp="1" noRot="1" noChangeAspect="1" noChangeArrowheads="1" noTextEdit="1"/>
          </p:cNvSpPr>
          <p:nvPr>
            <p:ph type="sldImg"/>
          </p:nvPr>
        </p:nvSpPr>
        <p:spPr>
          <a:xfrm>
            <a:off x="992188" y="768350"/>
            <a:ext cx="5114925" cy="3836988"/>
          </a:xfrm>
          <a:solidFill>
            <a:srgbClr val="FFFFFF"/>
          </a:solidFill>
          <a:ln/>
        </p:spPr>
      </p:sp>
      <p:sp>
        <p:nvSpPr>
          <p:cNvPr id="34820" name="Rectangle 1027">
            <a:extLst>
              <a:ext uri="{FF2B5EF4-FFF2-40B4-BE49-F238E27FC236}">
                <a16:creationId xmlns:a16="http://schemas.microsoft.com/office/drawing/2014/main" id="{18F0420B-0A30-469C-9EDB-AD8D97465AE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 altLang="es-ES"/>
          </a:p>
        </p:txBody>
      </p:sp>
    </p:spTree>
    <p:extLst>
      <p:ext uri="{BB962C8B-B14F-4D97-AF65-F5344CB8AC3E}">
        <p14:creationId xmlns:p14="http://schemas.microsoft.com/office/powerpoint/2010/main" val="2483373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p:spPr>
          <p:txBody>
            <a:bodyPr/>
            <a:lstStyle/>
            <a:p>
              <a:pPr>
                <a:defRPr/>
              </a:pPr>
              <a:endParaRPr lang="es-ES">
                <a:latin typeface="Arial" charset="0"/>
              </a:endParaRPr>
            </a:p>
          </p:txBody>
        </p:sp>
        <p:sp>
          <p:nvSpPr>
            <p:cNvPr id="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p:spPr>
          <p:txBody>
            <a:bodyPr/>
            <a:lstStyle/>
            <a:p>
              <a:pPr>
                <a:defRPr/>
              </a:pPr>
              <a:endParaRPr lang="es-ES">
                <a:latin typeface="Arial" charset="0"/>
              </a:endParaRPr>
            </a:p>
          </p:txBody>
        </p:sp>
        <p:sp>
          <p:nvSpPr>
            <p:cNvPr id="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p:spPr>
          <p:txBody>
            <a:bodyPr/>
            <a:lstStyle/>
            <a:p>
              <a:pPr>
                <a:defRPr/>
              </a:pPr>
              <a:endParaRPr lang="es-ES">
                <a:latin typeface="Arial" charset="0"/>
              </a:endParaRPr>
            </a:p>
          </p:txBody>
        </p:sp>
        <p:sp>
          <p:nvSpPr>
            <p:cNvPr id="8" name="Freeform 6"/>
            <p:cNvSpPr>
              <a:spLocks/>
            </p:cNvSpPr>
            <p:nvPr/>
          </p:nvSpPr>
          <p:spPr bwMode="hidden">
            <a:xfrm>
              <a:off x="4038" y="3577"/>
              <a:ext cx="1720" cy="65"/>
            </a:xfrm>
            <a:custGeom>
              <a:avLst/>
              <a:gdLst>
                <a:gd name="T0" fmla="*/ 1598 w 1722"/>
                <a:gd name="T1" fmla="*/ 33 h 66"/>
                <a:gd name="T2" fmla="*/ 1598 w 1722"/>
                <a:gd name="T3" fmla="*/ 33 h 66"/>
                <a:gd name="T4" fmla="*/ 0 w 1722"/>
                <a:gd name="T5" fmla="*/ 0 h 66"/>
                <a:gd name="T6" fmla="*/ 0 w 1722"/>
                <a:gd name="T7" fmla="*/ 33 h 66"/>
                <a:gd name="T8" fmla="*/ 1598 w 1722"/>
                <a:gd name="T9" fmla="*/ 33 h 66"/>
                <a:gd name="T10" fmla="*/ 1598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p:spPr>
          <p:txBody>
            <a:bodyPr/>
            <a:lstStyle/>
            <a:p>
              <a:pPr>
                <a:defRPr/>
              </a:pPr>
              <a:endParaRPr lang="es-ES">
                <a:latin typeface="Arial" charset="0"/>
              </a:endParaRPr>
            </a:p>
          </p:txBody>
        </p:sp>
        <p:sp>
          <p:nvSpPr>
            <p:cNvPr id="10" name="Freeform 8"/>
            <p:cNvSpPr>
              <a:spLocks/>
            </p:cNvSpPr>
            <p:nvPr/>
          </p:nvSpPr>
          <p:spPr bwMode="hidden">
            <a:xfrm>
              <a:off x="4784" y="3702"/>
              <a:ext cx="974" cy="101"/>
            </a:xfrm>
            <a:custGeom>
              <a:avLst/>
              <a:gdLst>
                <a:gd name="T0" fmla="*/ 913 w 975"/>
                <a:gd name="T1" fmla="*/ 48 h 101"/>
                <a:gd name="T2" fmla="*/ 913 w 975"/>
                <a:gd name="T3" fmla="*/ 0 h 101"/>
                <a:gd name="T4" fmla="*/ 0 w 975"/>
                <a:gd name="T5" fmla="*/ 24 h 101"/>
                <a:gd name="T6" fmla="*/ 0 w 975"/>
                <a:gd name="T7" fmla="*/ 101 h 101"/>
                <a:gd name="T8" fmla="*/ 913 w 975"/>
                <a:gd name="T9" fmla="*/ 48 h 101"/>
                <a:gd name="T10" fmla="*/ 913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1" name="Freeform 9"/>
            <p:cNvSpPr>
              <a:spLocks/>
            </p:cNvSpPr>
            <p:nvPr/>
          </p:nvSpPr>
          <p:spPr bwMode="hidden">
            <a:xfrm>
              <a:off x="3619" y="3815"/>
              <a:ext cx="2139" cy="198"/>
            </a:xfrm>
            <a:custGeom>
              <a:avLst/>
              <a:gdLst>
                <a:gd name="T0" fmla="*/ 2017 w 2141"/>
                <a:gd name="T1" fmla="*/ 0 h 198"/>
                <a:gd name="T2" fmla="*/ 0 w 2141"/>
                <a:gd name="T3" fmla="*/ 156 h 198"/>
                <a:gd name="T4" fmla="*/ 0 w 2141"/>
                <a:gd name="T5" fmla="*/ 198 h 198"/>
                <a:gd name="T6" fmla="*/ 2017 w 2141"/>
                <a:gd name="T7" fmla="*/ 0 h 198"/>
                <a:gd name="T8" fmla="*/ 2017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p:spPr>
          <p:txBody>
            <a:bodyPr/>
            <a:lstStyle/>
            <a:p>
              <a:pPr>
                <a:defRPr/>
              </a:pPr>
              <a:endParaRPr lang="es-ES">
                <a:latin typeface="Arial" charset="0"/>
              </a:endParaRPr>
            </a:p>
          </p:txBody>
        </p:sp>
        <p:sp>
          <p:nvSpPr>
            <p:cNvPr id="13" name="Freeform 11"/>
            <p:cNvSpPr>
              <a:spLocks/>
            </p:cNvSpPr>
            <p:nvPr/>
          </p:nvSpPr>
          <p:spPr bwMode="hidden">
            <a:xfrm>
              <a:off x="2097" y="4043"/>
              <a:ext cx="2514" cy="276"/>
            </a:xfrm>
            <a:custGeom>
              <a:avLst/>
              <a:gdLst>
                <a:gd name="T0" fmla="*/ 2029 w 2517"/>
                <a:gd name="T1" fmla="*/ 276 h 276"/>
                <a:gd name="T2" fmla="*/ 2331 w 2517"/>
                <a:gd name="T3" fmla="*/ 204 h 276"/>
                <a:gd name="T4" fmla="*/ 2081 w 2517"/>
                <a:gd name="T5" fmla="*/ 0 h 276"/>
                <a:gd name="T6" fmla="*/ 0 w 2517"/>
                <a:gd name="T7" fmla="*/ 276 h 276"/>
                <a:gd name="T8" fmla="*/ 2029 w 2517"/>
                <a:gd name="T9" fmla="*/ 276 h 276"/>
                <a:gd name="T10" fmla="*/ 202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p:spPr>
          <p:txBody>
            <a:bodyPr/>
            <a:lstStyle/>
            <a:p>
              <a:pPr>
                <a:defRPr/>
              </a:pPr>
              <a:endParaRPr lang="es-ES">
                <a:latin typeface="Arial" charset="0"/>
              </a:endParaRPr>
            </a:p>
          </p:txBody>
        </p:sp>
        <p:sp>
          <p:nvSpPr>
            <p:cNvPr id="15" name="Freeform 13"/>
            <p:cNvSpPr>
              <a:spLocks/>
            </p:cNvSpPr>
            <p:nvPr/>
          </p:nvSpPr>
          <p:spPr bwMode="hidden">
            <a:xfrm>
              <a:off x="5030" y="3151"/>
              <a:ext cx="728" cy="240"/>
            </a:xfrm>
            <a:custGeom>
              <a:avLst/>
              <a:gdLst>
                <a:gd name="T0" fmla="*/ 667 w 729"/>
                <a:gd name="T1" fmla="*/ 240 h 240"/>
                <a:gd name="T2" fmla="*/ 0 w 729"/>
                <a:gd name="T3" fmla="*/ 0 h 240"/>
                <a:gd name="T4" fmla="*/ 0 w 729"/>
                <a:gd name="T5" fmla="*/ 6 h 240"/>
                <a:gd name="T6" fmla="*/ 667 w 729"/>
                <a:gd name="T7" fmla="*/ 240 h 240"/>
                <a:gd name="T8" fmla="*/ 667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p:spPr>
          <p:txBody>
            <a:bodyPr/>
            <a:lstStyle/>
            <a:p>
              <a:pPr>
                <a:defRPr/>
              </a:pPr>
              <a:endParaRPr lang="es-ES">
                <a:latin typeface="Arial" charset="0"/>
              </a:endParaRPr>
            </a:p>
          </p:txBody>
        </p:sp>
        <p:sp>
          <p:nvSpPr>
            <p:cNvPr id="17" name="Freeform 15"/>
            <p:cNvSpPr>
              <a:spLocks/>
            </p:cNvSpPr>
            <p:nvPr/>
          </p:nvSpPr>
          <p:spPr bwMode="hidden">
            <a:xfrm>
              <a:off x="5030" y="3049"/>
              <a:ext cx="728" cy="318"/>
            </a:xfrm>
            <a:custGeom>
              <a:avLst/>
              <a:gdLst>
                <a:gd name="T0" fmla="*/ 667 w 729"/>
                <a:gd name="T1" fmla="*/ 318 h 318"/>
                <a:gd name="T2" fmla="*/ 667 w 729"/>
                <a:gd name="T3" fmla="*/ 312 h 318"/>
                <a:gd name="T4" fmla="*/ 0 w 729"/>
                <a:gd name="T5" fmla="*/ 0 h 318"/>
                <a:gd name="T6" fmla="*/ 0 w 729"/>
                <a:gd name="T7" fmla="*/ 54 h 318"/>
                <a:gd name="T8" fmla="*/ 667 w 729"/>
                <a:gd name="T9" fmla="*/ 318 h 318"/>
                <a:gd name="T10" fmla="*/ 667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p:spPr>
          <p:txBody>
            <a:bodyPr/>
            <a:lstStyle/>
            <a:p>
              <a:pPr>
                <a:defRPr/>
              </a:pPr>
              <a:endParaRPr lang="es-ES">
                <a:latin typeface="Arial" charset="0"/>
              </a:endParaRPr>
            </a:p>
          </p:txBody>
        </p:sp>
        <p:sp>
          <p:nvSpPr>
            <p:cNvPr id="1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p:spPr>
          <p:txBody>
            <a:bodyPr/>
            <a:lstStyle/>
            <a:p>
              <a:pPr>
                <a:defRPr/>
              </a:pPr>
              <a:endParaRPr lang="es-ES">
                <a:latin typeface="Arial" charset="0"/>
              </a:endParaRPr>
            </a:p>
          </p:txBody>
        </p:sp>
        <p:sp>
          <p:nvSpPr>
            <p:cNvPr id="2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p:spPr>
          <p:txBody>
            <a:bodyPr/>
            <a:lstStyle/>
            <a:p>
              <a:pPr>
                <a:defRPr/>
              </a:pPr>
              <a:endParaRPr lang="es-ES">
                <a:latin typeface="Arial"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2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p:spPr>
          <p:txBody>
            <a:bodyPr/>
            <a:lstStyle/>
            <a:p>
              <a:pPr>
                <a:defRPr/>
              </a:pPr>
              <a:endParaRPr lang="es-ES">
                <a:latin typeface="Arial"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2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p:spPr>
          <p:txBody>
            <a:bodyPr/>
            <a:lstStyle/>
            <a:p>
              <a:pPr>
                <a:defRPr/>
              </a:pPr>
              <a:endParaRPr lang="es-ES">
                <a:latin typeface="Arial" charset="0"/>
              </a:endParaRPr>
            </a:p>
          </p:txBody>
        </p:sp>
        <p:sp>
          <p:nvSpPr>
            <p:cNvPr id="2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p:spPr>
          <p:txBody>
            <a:bodyPr/>
            <a:lstStyle/>
            <a:p>
              <a:pPr>
                <a:defRPr/>
              </a:pPr>
              <a:endParaRPr lang="es-ES">
                <a:latin typeface="Arial" charset="0"/>
              </a:endParaRPr>
            </a:p>
          </p:txBody>
        </p:sp>
        <p:sp>
          <p:nvSpPr>
            <p:cNvPr id="2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p:spPr>
          <p:txBody>
            <a:bodyPr/>
            <a:lstStyle/>
            <a:p>
              <a:pPr>
                <a:defRPr/>
              </a:pPr>
              <a:endParaRPr lang="es-ES">
                <a:latin typeface="Arial"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2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p:spPr>
          <p:txBody>
            <a:bodyPr/>
            <a:lstStyle/>
            <a:p>
              <a:pPr>
                <a:defRPr/>
              </a:pPr>
              <a:endParaRPr lang="es-ES">
                <a:latin typeface="Arial" charset="0"/>
              </a:endParaRPr>
            </a:p>
          </p:txBody>
        </p:sp>
        <p:sp>
          <p:nvSpPr>
            <p:cNvPr id="2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p:spPr>
          <p:txBody>
            <a:bodyPr/>
            <a:lstStyle/>
            <a:p>
              <a:pPr>
                <a:defRPr/>
              </a:pPr>
              <a:endParaRPr lang="es-ES">
                <a:latin typeface="Arial"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50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3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p:spPr>
          <p:txBody>
            <a:bodyPr/>
            <a:lstStyle/>
            <a:p>
              <a:pPr>
                <a:defRPr/>
              </a:pPr>
              <a:endParaRPr lang="es-ES">
                <a:latin typeface="Arial"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3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p:spPr>
          <p:txBody>
            <a:bodyPr/>
            <a:lstStyle/>
            <a:p>
              <a:pPr>
                <a:defRPr/>
              </a:pPr>
              <a:endParaRPr lang="es-ES">
                <a:latin typeface="Arial" charset="0"/>
              </a:endParaRPr>
            </a:p>
          </p:txBody>
        </p:sp>
        <p:sp>
          <p:nvSpPr>
            <p:cNvPr id="3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p:spPr>
          <p:txBody>
            <a:bodyPr/>
            <a:lstStyle/>
            <a:p>
              <a:pPr>
                <a:defRPr/>
              </a:pPr>
              <a:endParaRPr lang="es-ES">
                <a:latin typeface="Arial" charset="0"/>
              </a:endParaRPr>
            </a:p>
          </p:txBody>
        </p:sp>
        <p:sp>
          <p:nvSpPr>
            <p:cNvPr id="3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p:spPr>
          <p:txBody>
            <a:bodyPr/>
            <a:lstStyle/>
            <a:p>
              <a:pPr>
                <a:defRPr/>
              </a:pPr>
              <a:endParaRPr lang="es-ES">
                <a:latin typeface="Arial" charset="0"/>
              </a:endParaRPr>
            </a:p>
          </p:txBody>
        </p:sp>
        <p:sp>
          <p:nvSpPr>
            <p:cNvPr id="3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s-ES">
                <a:latin typeface="Arial" charset="0"/>
              </a:endParaRPr>
            </a:p>
          </p:txBody>
        </p:sp>
        <p:sp>
          <p:nvSpPr>
            <p:cNvPr id="3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p:spPr>
          <p:txBody>
            <a:bodyPr/>
            <a:lstStyle/>
            <a:p>
              <a:pPr>
                <a:defRPr/>
              </a:pPr>
              <a:endParaRPr lang="es-ES">
                <a:latin typeface="Arial" charset="0"/>
              </a:endParaRPr>
            </a:p>
          </p:txBody>
        </p:sp>
        <p:sp>
          <p:nvSpPr>
            <p:cNvPr id="3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p:spPr>
          <p:txBody>
            <a:bodyPr/>
            <a:lstStyle/>
            <a:p>
              <a:pPr>
                <a:defRPr/>
              </a:pPr>
              <a:endParaRPr lang="es-ES">
                <a:latin typeface="Arial" charset="0"/>
              </a:endParaRPr>
            </a:p>
          </p:txBody>
        </p:sp>
        <p:sp>
          <p:nvSpPr>
            <p:cNvPr id="3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p:spPr>
          <p:txBody>
            <a:bodyPr/>
            <a:lstStyle/>
            <a:p>
              <a:pPr>
                <a:defRPr/>
              </a:pPr>
              <a:endParaRPr lang="es-ES">
                <a:latin typeface="Arial" charset="0"/>
              </a:endParaRPr>
            </a:p>
          </p:txBody>
        </p:sp>
        <p:sp>
          <p:nvSpPr>
            <p:cNvPr id="4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p:spPr>
          <p:txBody>
            <a:bodyPr/>
            <a:lstStyle/>
            <a:p>
              <a:pPr>
                <a:defRPr/>
              </a:pPr>
              <a:endParaRPr lang="es-ES">
                <a:latin typeface="Arial"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p:spPr>
            <p:txBody>
              <a:bodyPr/>
              <a:lstStyle/>
              <a:p>
                <a:pPr>
                  <a:defRPr/>
                </a:pPr>
                <a:endParaRPr lang="es-ES">
                  <a:latin typeface="Arial" charset="0"/>
                </a:endParaRPr>
              </a:p>
            </p:txBody>
          </p:sp>
          <p:sp>
            <p:nvSpPr>
              <p:cNvPr id="4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p:spPr>
            <p:txBody>
              <a:bodyPr/>
              <a:lstStyle/>
              <a:p>
                <a:pPr>
                  <a:defRPr/>
                </a:pPr>
                <a:endParaRPr lang="es-ES">
                  <a:latin typeface="Arial" charset="0"/>
                </a:endParaRPr>
              </a:p>
            </p:txBody>
          </p:sp>
        </p:grpSp>
      </p:grpSp>
      <p:sp>
        <p:nvSpPr>
          <p:cNvPr id="9258"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s-ES" noProof="0"/>
              <a:t>Haga clic para cambiar el estilo de título	</a:t>
            </a:r>
          </a:p>
        </p:txBody>
      </p:sp>
      <p:sp>
        <p:nvSpPr>
          <p:cNvPr id="9259"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s-ES" noProof="0"/>
              <a:t>Haga clic para modificar el estilo de subtítulo del patrón</a:t>
            </a:r>
          </a:p>
        </p:txBody>
      </p:sp>
      <p:sp>
        <p:nvSpPr>
          <p:cNvPr id="44" name="Rectangle 44"/>
          <p:cNvSpPr>
            <a:spLocks noGrp="1" noChangeArrowheads="1"/>
          </p:cNvSpPr>
          <p:nvPr>
            <p:ph type="dt" sz="quarter" idx="10"/>
          </p:nvPr>
        </p:nvSpPr>
        <p:spPr/>
        <p:txBody>
          <a:bodyPr/>
          <a:lstStyle>
            <a:lvl1pPr>
              <a:defRPr/>
            </a:lvl1pPr>
          </a:lstStyle>
          <a:p>
            <a:pPr>
              <a:defRPr/>
            </a:pPr>
            <a:fld id="{E0F15221-20F1-4C36-A29B-B8701CC9DF1F}" type="datetime1">
              <a:rPr lang="es-ES"/>
              <a:pPr>
                <a:defRPr/>
              </a:pPr>
              <a:t>12/06/2018</a:t>
            </a:fld>
            <a:endParaRPr lang="es-ES"/>
          </a:p>
        </p:txBody>
      </p:sp>
      <p:sp>
        <p:nvSpPr>
          <p:cNvPr id="45" name="Rectangle 45"/>
          <p:cNvSpPr>
            <a:spLocks noGrp="1" noChangeArrowheads="1"/>
          </p:cNvSpPr>
          <p:nvPr>
            <p:ph type="ftr" sz="quarter" idx="11"/>
          </p:nvPr>
        </p:nvSpPr>
        <p:spPr/>
        <p:txBody>
          <a:bodyPr/>
          <a:lstStyle>
            <a:lvl1pPr>
              <a:defRPr/>
            </a:lvl1pPr>
          </a:lstStyle>
          <a:p>
            <a:pPr>
              <a:defRPr/>
            </a:pPr>
            <a:r>
              <a:rPr lang="es-ES"/>
              <a:t>E. Lamo de Espinosa- RIE</a:t>
            </a:r>
          </a:p>
        </p:txBody>
      </p:sp>
      <p:sp>
        <p:nvSpPr>
          <p:cNvPr id="46" name="Rectangle 46"/>
          <p:cNvSpPr>
            <a:spLocks noGrp="1" noChangeArrowheads="1"/>
          </p:cNvSpPr>
          <p:nvPr>
            <p:ph type="sldNum" sz="quarter" idx="12"/>
          </p:nvPr>
        </p:nvSpPr>
        <p:spPr/>
        <p:txBody>
          <a:bodyPr/>
          <a:lstStyle>
            <a:lvl1pPr>
              <a:defRPr/>
            </a:lvl1pPr>
          </a:lstStyle>
          <a:p>
            <a:pPr>
              <a:defRPr/>
            </a:pPr>
            <a:fld id="{56CE3B34-81DE-40EB-AF90-1E51AB24AACF}" type="slidenum">
              <a:rPr lang="es-ES"/>
              <a:pPr>
                <a:defRPr/>
              </a:pPr>
              <a:t>‹Nº›</a:t>
            </a:fld>
            <a:endParaRPr lang="es-ES"/>
          </a:p>
        </p:txBody>
      </p:sp>
    </p:spTree>
    <p:extLst>
      <p:ext uri="{BB962C8B-B14F-4D97-AF65-F5344CB8AC3E}">
        <p14:creationId xmlns:p14="http://schemas.microsoft.com/office/powerpoint/2010/main" val="2495683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p:cNvSpPr>
            <a:spLocks noGrp="1" noChangeArrowheads="1"/>
          </p:cNvSpPr>
          <p:nvPr>
            <p:ph type="dt" sz="half" idx="10"/>
          </p:nvPr>
        </p:nvSpPr>
        <p:spPr>
          <a:ln/>
        </p:spPr>
        <p:txBody>
          <a:bodyPr/>
          <a:lstStyle>
            <a:lvl1pPr>
              <a:defRPr/>
            </a:lvl1pPr>
          </a:lstStyle>
          <a:p>
            <a:pPr>
              <a:defRPr/>
            </a:pPr>
            <a:fld id="{3CE8C7B5-9249-45EE-A791-5D8FCB136CED}" type="datetime1">
              <a:rPr lang="es-ES"/>
              <a:pPr>
                <a:defRPr/>
              </a:pPr>
              <a:t>12/06/2018</a:t>
            </a:fld>
            <a:endParaRPr lang="es-ES"/>
          </a:p>
        </p:txBody>
      </p:sp>
      <p:sp>
        <p:nvSpPr>
          <p:cNvPr id="5"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6" name="Rectangle 46"/>
          <p:cNvSpPr>
            <a:spLocks noGrp="1" noChangeArrowheads="1"/>
          </p:cNvSpPr>
          <p:nvPr>
            <p:ph type="sldNum" sz="quarter" idx="12"/>
          </p:nvPr>
        </p:nvSpPr>
        <p:spPr>
          <a:ln/>
        </p:spPr>
        <p:txBody>
          <a:bodyPr/>
          <a:lstStyle>
            <a:lvl1pPr>
              <a:defRPr/>
            </a:lvl1pPr>
          </a:lstStyle>
          <a:p>
            <a:pPr>
              <a:defRPr/>
            </a:pPr>
            <a:fld id="{EBFDF35D-07F7-4552-A80D-DC657750AE1F}" type="slidenum">
              <a:rPr lang="es-ES"/>
              <a:pPr>
                <a:defRPr/>
              </a:pPr>
              <a:t>‹Nº›</a:t>
            </a:fld>
            <a:endParaRPr lang="es-ES"/>
          </a:p>
        </p:txBody>
      </p:sp>
    </p:spTree>
    <p:extLst>
      <p:ext uri="{BB962C8B-B14F-4D97-AF65-F5344CB8AC3E}">
        <p14:creationId xmlns:p14="http://schemas.microsoft.com/office/powerpoint/2010/main" val="221230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4"/>
          <p:cNvSpPr>
            <a:spLocks noGrp="1" noChangeArrowheads="1"/>
          </p:cNvSpPr>
          <p:nvPr>
            <p:ph type="dt" sz="half" idx="10"/>
          </p:nvPr>
        </p:nvSpPr>
        <p:spPr>
          <a:ln/>
        </p:spPr>
        <p:txBody>
          <a:bodyPr/>
          <a:lstStyle>
            <a:lvl1pPr>
              <a:defRPr/>
            </a:lvl1pPr>
          </a:lstStyle>
          <a:p>
            <a:pPr>
              <a:defRPr/>
            </a:pPr>
            <a:fld id="{1A870EB9-1B71-47FC-BDC1-0A6AEC32C9BC}" type="datetime1">
              <a:rPr lang="es-ES"/>
              <a:pPr>
                <a:defRPr/>
              </a:pPr>
              <a:t>12/06/2018</a:t>
            </a:fld>
            <a:endParaRPr lang="es-ES"/>
          </a:p>
        </p:txBody>
      </p:sp>
      <p:sp>
        <p:nvSpPr>
          <p:cNvPr id="5"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6" name="Rectangle 46"/>
          <p:cNvSpPr>
            <a:spLocks noGrp="1" noChangeArrowheads="1"/>
          </p:cNvSpPr>
          <p:nvPr>
            <p:ph type="sldNum" sz="quarter" idx="12"/>
          </p:nvPr>
        </p:nvSpPr>
        <p:spPr>
          <a:ln/>
        </p:spPr>
        <p:txBody>
          <a:bodyPr/>
          <a:lstStyle>
            <a:lvl1pPr>
              <a:defRPr/>
            </a:lvl1pPr>
          </a:lstStyle>
          <a:p>
            <a:pPr>
              <a:defRPr/>
            </a:pPr>
            <a:fld id="{B2CAA7B7-C266-43BA-BCBD-2A0D6C13C7FC}" type="slidenum">
              <a:rPr lang="es-ES"/>
              <a:pPr>
                <a:defRPr/>
              </a:pPr>
              <a:t>‹Nº›</a:t>
            </a:fld>
            <a:endParaRPr lang="es-ES"/>
          </a:p>
        </p:txBody>
      </p:sp>
    </p:spTree>
    <p:extLst>
      <p:ext uri="{BB962C8B-B14F-4D97-AF65-F5344CB8AC3E}">
        <p14:creationId xmlns:p14="http://schemas.microsoft.com/office/powerpoint/2010/main" val="345217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4"/>
          <p:cNvSpPr>
            <a:spLocks noGrp="1" noChangeArrowheads="1"/>
          </p:cNvSpPr>
          <p:nvPr>
            <p:ph type="dt" sz="half" idx="10"/>
          </p:nvPr>
        </p:nvSpPr>
        <p:spPr>
          <a:ln/>
        </p:spPr>
        <p:txBody>
          <a:bodyPr/>
          <a:lstStyle>
            <a:lvl1pPr>
              <a:defRPr/>
            </a:lvl1pPr>
          </a:lstStyle>
          <a:p>
            <a:pPr>
              <a:defRPr/>
            </a:pPr>
            <a:fld id="{1A45D222-91D6-4B04-ACC9-3FC75655A105}" type="datetime1">
              <a:rPr lang="es-ES"/>
              <a:pPr>
                <a:defRPr/>
              </a:pPr>
              <a:t>12/06/2018</a:t>
            </a:fld>
            <a:endParaRPr lang="es-ES"/>
          </a:p>
        </p:txBody>
      </p:sp>
      <p:sp>
        <p:nvSpPr>
          <p:cNvPr id="6"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7" name="Rectangle 46"/>
          <p:cNvSpPr>
            <a:spLocks noGrp="1" noChangeArrowheads="1"/>
          </p:cNvSpPr>
          <p:nvPr>
            <p:ph type="sldNum" sz="quarter" idx="12"/>
          </p:nvPr>
        </p:nvSpPr>
        <p:spPr>
          <a:ln/>
        </p:spPr>
        <p:txBody>
          <a:bodyPr/>
          <a:lstStyle>
            <a:lvl1pPr>
              <a:defRPr/>
            </a:lvl1pPr>
          </a:lstStyle>
          <a:p>
            <a:pPr>
              <a:defRPr/>
            </a:pPr>
            <a:fld id="{2A4404DC-4111-40F7-8D25-6320477AF272}" type="slidenum">
              <a:rPr lang="es-ES"/>
              <a:pPr>
                <a:defRPr/>
              </a:pPr>
              <a:t>‹Nº›</a:t>
            </a:fld>
            <a:endParaRPr lang="es-ES"/>
          </a:p>
        </p:txBody>
      </p:sp>
    </p:spTree>
    <p:extLst>
      <p:ext uri="{BB962C8B-B14F-4D97-AF65-F5344CB8AC3E}">
        <p14:creationId xmlns:p14="http://schemas.microsoft.com/office/powerpoint/2010/main" val="1881228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4"/>
          <p:cNvSpPr>
            <a:spLocks noGrp="1" noChangeArrowheads="1"/>
          </p:cNvSpPr>
          <p:nvPr>
            <p:ph type="dt" sz="half" idx="10"/>
          </p:nvPr>
        </p:nvSpPr>
        <p:spPr>
          <a:ln/>
        </p:spPr>
        <p:txBody>
          <a:bodyPr/>
          <a:lstStyle>
            <a:lvl1pPr>
              <a:defRPr/>
            </a:lvl1pPr>
          </a:lstStyle>
          <a:p>
            <a:pPr>
              <a:defRPr/>
            </a:pPr>
            <a:fld id="{B898B967-12F4-45F9-9FF7-165C02650700}" type="datetime1">
              <a:rPr lang="es-ES"/>
              <a:pPr>
                <a:defRPr/>
              </a:pPr>
              <a:t>12/06/2018</a:t>
            </a:fld>
            <a:endParaRPr lang="es-ES"/>
          </a:p>
        </p:txBody>
      </p:sp>
      <p:sp>
        <p:nvSpPr>
          <p:cNvPr id="8"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9" name="Rectangle 46"/>
          <p:cNvSpPr>
            <a:spLocks noGrp="1" noChangeArrowheads="1"/>
          </p:cNvSpPr>
          <p:nvPr>
            <p:ph type="sldNum" sz="quarter" idx="12"/>
          </p:nvPr>
        </p:nvSpPr>
        <p:spPr>
          <a:ln/>
        </p:spPr>
        <p:txBody>
          <a:bodyPr/>
          <a:lstStyle>
            <a:lvl1pPr>
              <a:defRPr/>
            </a:lvl1pPr>
          </a:lstStyle>
          <a:p>
            <a:pPr>
              <a:defRPr/>
            </a:pPr>
            <a:fld id="{C5EDA683-38E5-4B22-85F3-82C4872AF197}" type="slidenum">
              <a:rPr lang="es-ES"/>
              <a:pPr>
                <a:defRPr/>
              </a:pPr>
              <a:t>‹Nº›</a:t>
            </a:fld>
            <a:endParaRPr lang="es-ES"/>
          </a:p>
        </p:txBody>
      </p:sp>
    </p:spTree>
    <p:extLst>
      <p:ext uri="{BB962C8B-B14F-4D97-AF65-F5344CB8AC3E}">
        <p14:creationId xmlns:p14="http://schemas.microsoft.com/office/powerpoint/2010/main" val="4053111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4"/>
          <p:cNvSpPr>
            <a:spLocks noGrp="1" noChangeArrowheads="1"/>
          </p:cNvSpPr>
          <p:nvPr>
            <p:ph type="dt" sz="half" idx="10"/>
          </p:nvPr>
        </p:nvSpPr>
        <p:spPr>
          <a:ln/>
        </p:spPr>
        <p:txBody>
          <a:bodyPr/>
          <a:lstStyle>
            <a:lvl1pPr>
              <a:defRPr/>
            </a:lvl1pPr>
          </a:lstStyle>
          <a:p>
            <a:pPr>
              <a:defRPr/>
            </a:pPr>
            <a:fld id="{B958AB75-3E01-4CB7-BD77-5822693DEA6F}" type="datetime1">
              <a:rPr lang="es-ES"/>
              <a:pPr>
                <a:defRPr/>
              </a:pPr>
              <a:t>12/06/2018</a:t>
            </a:fld>
            <a:endParaRPr lang="es-ES"/>
          </a:p>
        </p:txBody>
      </p:sp>
      <p:sp>
        <p:nvSpPr>
          <p:cNvPr id="4"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5" name="Rectangle 46"/>
          <p:cNvSpPr>
            <a:spLocks noGrp="1" noChangeArrowheads="1"/>
          </p:cNvSpPr>
          <p:nvPr>
            <p:ph type="sldNum" sz="quarter" idx="12"/>
          </p:nvPr>
        </p:nvSpPr>
        <p:spPr>
          <a:ln/>
        </p:spPr>
        <p:txBody>
          <a:bodyPr/>
          <a:lstStyle>
            <a:lvl1pPr>
              <a:defRPr/>
            </a:lvl1pPr>
          </a:lstStyle>
          <a:p>
            <a:pPr>
              <a:defRPr/>
            </a:pPr>
            <a:fld id="{34453947-24A0-44F6-B810-B9BCF96CFDE5}" type="slidenum">
              <a:rPr lang="es-ES"/>
              <a:pPr>
                <a:defRPr/>
              </a:pPr>
              <a:t>‹Nº›</a:t>
            </a:fld>
            <a:endParaRPr lang="es-ES"/>
          </a:p>
        </p:txBody>
      </p:sp>
    </p:spTree>
    <p:extLst>
      <p:ext uri="{BB962C8B-B14F-4D97-AF65-F5344CB8AC3E}">
        <p14:creationId xmlns:p14="http://schemas.microsoft.com/office/powerpoint/2010/main" val="1053929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fld id="{54CC4DE2-3E9D-4AC3-A760-E2559ABA17BC}" type="datetime1">
              <a:rPr lang="es-ES"/>
              <a:pPr>
                <a:defRPr/>
              </a:pPr>
              <a:t>12/06/2018</a:t>
            </a:fld>
            <a:endParaRPr lang="es-ES"/>
          </a:p>
        </p:txBody>
      </p:sp>
      <p:sp>
        <p:nvSpPr>
          <p:cNvPr id="3"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4" name="Rectangle 46"/>
          <p:cNvSpPr>
            <a:spLocks noGrp="1" noChangeArrowheads="1"/>
          </p:cNvSpPr>
          <p:nvPr>
            <p:ph type="sldNum" sz="quarter" idx="12"/>
          </p:nvPr>
        </p:nvSpPr>
        <p:spPr>
          <a:ln/>
        </p:spPr>
        <p:txBody>
          <a:bodyPr/>
          <a:lstStyle>
            <a:lvl1pPr>
              <a:defRPr/>
            </a:lvl1pPr>
          </a:lstStyle>
          <a:p>
            <a:pPr>
              <a:defRPr/>
            </a:pPr>
            <a:fld id="{7BAE9172-7A53-422A-99E6-B3D63C771661}" type="slidenum">
              <a:rPr lang="es-ES"/>
              <a:pPr>
                <a:defRPr/>
              </a:pPr>
              <a:t>‹Nº›</a:t>
            </a:fld>
            <a:endParaRPr lang="es-ES"/>
          </a:p>
        </p:txBody>
      </p:sp>
    </p:spTree>
    <p:extLst>
      <p:ext uri="{BB962C8B-B14F-4D97-AF65-F5344CB8AC3E}">
        <p14:creationId xmlns:p14="http://schemas.microsoft.com/office/powerpoint/2010/main" val="177861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p:cNvSpPr>
            <a:spLocks noGrp="1" noChangeArrowheads="1"/>
          </p:cNvSpPr>
          <p:nvPr>
            <p:ph type="dt" sz="half" idx="10"/>
          </p:nvPr>
        </p:nvSpPr>
        <p:spPr>
          <a:ln/>
        </p:spPr>
        <p:txBody>
          <a:bodyPr/>
          <a:lstStyle>
            <a:lvl1pPr>
              <a:defRPr/>
            </a:lvl1pPr>
          </a:lstStyle>
          <a:p>
            <a:pPr>
              <a:defRPr/>
            </a:pPr>
            <a:fld id="{F4CF798D-4954-4D8F-AE27-DB57C20F02EA}" type="datetime1">
              <a:rPr lang="es-ES"/>
              <a:pPr>
                <a:defRPr/>
              </a:pPr>
              <a:t>12/06/2018</a:t>
            </a:fld>
            <a:endParaRPr lang="es-ES"/>
          </a:p>
        </p:txBody>
      </p:sp>
      <p:sp>
        <p:nvSpPr>
          <p:cNvPr id="6"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7" name="Rectangle 46"/>
          <p:cNvSpPr>
            <a:spLocks noGrp="1" noChangeArrowheads="1"/>
          </p:cNvSpPr>
          <p:nvPr>
            <p:ph type="sldNum" sz="quarter" idx="12"/>
          </p:nvPr>
        </p:nvSpPr>
        <p:spPr>
          <a:ln/>
        </p:spPr>
        <p:txBody>
          <a:bodyPr/>
          <a:lstStyle>
            <a:lvl1pPr>
              <a:defRPr/>
            </a:lvl1pPr>
          </a:lstStyle>
          <a:p>
            <a:pPr>
              <a:defRPr/>
            </a:pPr>
            <a:fld id="{5324C3E5-18DA-48FD-9928-708C7C31E69B}" type="slidenum">
              <a:rPr lang="es-ES"/>
              <a:pPr>
                <a:defRPr/>
              </a:pPr>
              <a:t>‹Nº›</a:t>
            </a:fld>
            <a:endParaRPr lang="es-ES"/>
          </a:p>
        </p:txBody>
      </p:sp>
    </p:spTree>
    <p:extLst>
      <p:ext uri="{BB962C8B-B14F-4D97-AF65-F5344CB8AC3E}">
        <p14:creationId xmlns:p14="http://schemas.microsoft.com/office/powerpoint/2010/main" val="273824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p:cNvSpPr>
            <a:spLocks noGrp="1" noChangeArrowheads="1"/>
          </p:cNvSpPr>
          <p:nvPr>
            <p:ph type="dt" sz="half" idx="10"/>
          </p:nvPr>
        </p:nvSpPr>
        <p:spPr>
          <a:ln/>
        </p:spPr>
        <p:txBody>
          <a:bodyPr/>
          <a:lstStyle>
            <a:lvl1pPr>
              <a:defRPr/>
            </a:lvl1pPr>
          </a:lstStyle>
          <a:p>
            <a:pPr>
              <a:defRPr/>
            </a:pPr>
            <a:fld id="{42FF64E6-F383-4E4A-8614-650F430F7E4A}" type="datetime1">
              <a:rPr lang="es-ES"/>
              <a:pPr>
                <a:defRPr/>
              </a:pPr>
              <a:t>12/06/2018</a:t>
            </a:fld>
            <a:endParaRPr lang="es-ES"/>
          </a:p>
        </p:txBody>
      </p:sp>
      <p:sp>
        <p:nvSpPr>
          <p:cNvPr id="6"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7" name="Rectangle 46"/>
          <p:cNvSpPr>
            <a:spLocks noGrp="1" noChangeArrowheads="1"/>
          </p:cNvSpPr>
          <p:nvPr>
            <p:ph type="sldNum" sz="quarter" idx="12"/>
          </p:nvPr>
        </p:nvSpPr>
        <p:spPr>
          <a:ln/>
        </p:spPr>
        <p:txBody>
          <a:bodyPr/>
          <a:lstStyle>
            <a:lvl1pPr>
              <a:defRPr/>
            </a:lvl1pPr>
          </a:lstStyle>
          <a:p>
            <a:pPr>
              <a:defRPr/>
            </a:pPr>
            <a:fld id="{D917E9B3-A26D-4BF1-8BB8-0EC52EE11B06}" type="slidenum">
              <a:rPr lang="es-ES"/>
              <a:pPr>
                <a:defRPr/>
              </a:pPr>
              <a:t>‹Nº›</a:t>
            </a:fld>
            <a:endParaRPr lang="es-ES"/>
          </a:p>
        </p:txBody>
      </p:sp>
    </p:spTree>
    <p:extLst>
      <p:ext uri="{BB962C8B-B14F-4D97-AF65-F5344CB8AC3E}">
        <p14:creationId xmlns:p14="http://schemas.microsoft.com/office/powerpoint/2010/main" val="616058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p:cNvSpPr>
            <a:spLocks noGrp="1" noChangeArrowheads="1"/>
          </p:cNvSpPr>
          <p:nvPr>
            <p:ph type="dt" sz="half" idx="10"/>
          </p:nvPr>
        </p:nvSpPr>
        <p:spPr>
          <a:ln/>
        </p:spPr>
        <p:txBody>
          <a:bodyPr/>
          <a:lstStyle>
            <a:lvl1pPr>
              <a:defRPr/>
            </a:lvl1pPr>
          </a:lstStyle>
          <a:p>
            <a:pPr>
              <a:defRPr/>
            </a:pPr>
            <a:fld id="{3C29C623-CCD7-4B5C-B4DE-7FCA0A1C4569}" type="datetime1">
              <a:rPr lang="es-ES"/>
              <a:pPr>
                <a:defRPr/>
              </a:pPr>
              <a:t>12/06/2018</a:t>
            </a:fld>
            <a:endParaRPr lang="es-ES"/>
          </a:p>
        </p:txBody>
      </p:sp>
      <p:sp>
        <p:nvSpPr>
          <p:cNvPr id="5"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6" name="Rectangle 46"/>
          <p:cNvSpPr>
            <a:spLocks noGrp="1" noChangeArrowheads="1"/>
          </p:cNvSpPr>
          <p:nvPr>
            <p:ph type="sldNum" sz="quarter" idx="12"/>
          </p:nvPr>
        </p:nvSpPr>
        <p:spPr>
          <a:ln/>
        </p:spPr>
        <p:txBody>
          <a:bodyPr/>
          <a:lstStyle>
            <a:lvl1pPr>
              <a:defRPr/>
            </a:lvl1pPr>
          </a:lstStyle>
          <a:p>
            <a:pPr>
              <a:defRPr/>
            </a:pPr>
            <a:fld id="{54CD97FC-1821-4E04-9249-7A4B7D6FEB8B}" type="slidenum">
              <a:rPr lang="es-ES"/>
              <a:pPr>
                <a:defRPr/>
              </a:pPr>
              <a:t>‹Nº›</a:t>
            </a:fld>
            <a:endParaRPr lang="es-ES"/>
          </a:p>
        </p:txBody>
      </p:sp>
    </p:spTree>
    <p:extLst>
      <p:ext uri="{BB962C8B-B14F-4D97-AF65-F5344CB8AC3E}">
        <p14:creationId xmlns:p14="http://schemas.microsoft.com/office/powerpoint/2010/main" val="119402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7813"/>
            <a:ext cx="2057400" cy="5853112"/>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7813"/>
            <a:ext cx="60198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p:cNvSpPr>
            <a:spLocks noGrp="1" noChangeArrowheads="1"/>
          </p:cNvSpPr>
          <p:nvPr>
            <p:ph type="dt" sz="half" idx="10"/>
          </p:nvPr>
        </p:nvSpPr>
        <p:spPr>
          <a:ln/>
        </p:spPr>
        <p:txBody>
          <a:bodyPr/>
          <a:lstStyle>
            <a:lvl1pPr>
              <a:defRPr/>
            </a:lvl1pPr>
          </a:lstStyle>
          <a:p>
            <a:pPr>
              <a:defRPr/>
            </a:pPr>
            <a:fld id="{BCFEA6F2-D0C3-4D86-B416-8424FCB1C6CA}" type="datetime1">
              <a:rPr lang="es-ES"/>
              <a:pPr>
                <a:defRPr/>
              </a:pPr>
              <a:t>12/06/2018</a:t>
            </a:fld>
            <a:endParaRPr lang="es-ES"/>
          </a:p>
        </p:txBody>
      </p:sp>
      <p:sp>
        <p:nvSpPr>
          <p:cNvPr id="5"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6" name="Rectangle 46"/>
          <p:cNvSpPr>
            <a:spLocks noGrp="1" noChangeArrowheads="1"/>
          </p:cNvSpPr>
          <p:nvPr>
            <p:ph type="sldNum" sz="quarter" idx="12"/>
          </p:nvPr>
        </p:nvSpPr>
        <p:spPr>
          <a:ln/>
        </p:spPr>
        <p:txBody>
          <a:bodyPr/>
          <a:lstStyle>
            <a:lvl1pPr>
              <a:defRPr/>
            </a:lvl1pPr>
          </a:lstStyle>
          <a:p>
            <a:pPr>
              <a:defRPr/>
            </a:pPr>
            <a:fld id="{3F0F006F-9DDB-42D1-8A11-676F35439E1B}" type="slidenum">
              <a:rPr lang="es-ES"/>
              <a:pPr>
                <a:defRPr/>
              </a:pPr>
              <a:t>‹Nº›</a:t>
            </a:fld>
            <a:endParaRPr lang="es-ES"/>
          </a:p>
        </p:txBody>
      </p:sp>
    </p:spTree>
    <p:extLst>
      <p:ext uri="{BB962C8B-B14F-4D97-AF65-F5344CB8AC3E}">
        <p14:creationId xmlns:p14="http://schemas.microsoft.com/office/powerpoint/2010/main" val="2296661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1143000"/>
          </a:xfrm>
        </p:spPr>
        <p:txBody>
          <a:bodyPr/>
          <a:lstStyle/>
          <a:p>
            <a:r>
              <a:rPr lang="es-ES"/>
              <a:t>Haga clic para modificar el estilo de título del patrón</a:t>
            </a:r>
          </a:p>
        </p:txBody>
      </p:sp>
      <p:sp>
        <p:nvSpPr>
          <p:cNvPr id="3" name="2 Marcador de gráfico"/>
          <p:cNvSpPr>
            <a:spLocks noGrp="1"/>
          </p:cNvSpPr>
          <p:nvPr>
            <p:ph type="chart" idx="1"/>
          </p:nvPr>
        </p:nvSpPr>
        <p:spPr>
          <a:xfrm>
            <a:off x="457200" y="1600200"/>
            <a:ext cx="8229600" cy="4530725"/>
          </a:xfrm>
        </p:spPr>
        <p:txBody>
          <a:bodyPr/>
          <a:lstStyle/>
          <a:p>
            <a:pPr lvl="0"/>
            <a:endParaRPr lang="es-ES" noProof="0"/>
          </a:p>
        </p:txBody>
      </p:sp>
      <p:sp>
        <p:nvSpPr>
          <p:cNvPr id="4" name="Rectangle 44"/>
          <p:cNvSpPr>
            <a:spLocks noGrp="1" noChangeArrowheads="1"/>
          </p:cNvSpPr>
          <p:nvPr>
            <p:ph type="dt" sz="half" idx="10"/>
          </p:nvPr>
        </p:nvSpPr>
        <p:spPr>
          <a:ln/>
        </p:spPr>
        <p:txBody>
          <a:bodyPr/>
          <a:lstStyle>
            <a:lvl1pPr>
              <a:defRPr/>
            </a:lvl1pPr>
          </a:lstStyle>
          <a:p>
            <a:pPr>
              <a:defRPr/>
            </a:pPr>
            <a:fld id="{0AD295AA-08BF-4CB7-8537-07D57A56A7FA}" type="datetime1">
              <a:rPr lang="es-ES"/>
              <a:pPr>
                <a:defRPr/>
              </a:pPr>
              <a:t>12/06/2018</a:t>
            </a:fld>
            <a:endParaRPr lang="es-ES"/>
          </a:p>
        </p:txBody>
      </p:sp>
      <p:sp>
        <p:nvSpPr>
          <p:cNvPr id="5" name="Rectangle 45"/>
          <p:cNvSpPr>
            <a:spLocks noGrp="1" noChangeArrowheads="1"/>
          </p:cNvSpPr>
          <p:nvPr>
            <p:ph type="ftr" sz="quarter" idx="11"/>
          </p:nvPr>
        </p:nvSpPr>
        <p:spPr>
          <a:ln/>
        </p:spPr>
        <p:txBody>
          <a:bodyPr/>
          <a:lstStyle>
            <a:lvl1pPr>
              <a:defRPr/>
            </a:lvl1pPr>
          </a:lstStyle>
          <a:p>
            <a:pPr>
              <a:defRPr/>
            </a:pPr>
            <a:r>
              <a:rPr lang="es-ES"/>
              <a:t>E. Lamo de Espinosa- RIE</a:t>
            </a:r>
          </a:p>
        </p:txBody>
      </p:sp>
      <p:sp>
        <p:nvSpPr>
          <p:cNvPr id="6" name="Rectangle 46"/>
          <p:cNvSpPr>
            <a:spLocks noGrp="1" noChangeArrowheads="1"/>
          </p:cNvSpPr>
          <p:nvPr>
            <p:ph type="sldNum" sz="quarter" idx="12"/>
          </p:nvPr>
        </p:nvSpPr>
        <p:spPr>
          <a:ln/>
        </p:spPr>
        <p:txBody>
          <a:bodyPr/>
          <a:lstStyle>
            <a:lvl1pPr>
              <a:defRPr/>
            </a:lvl1pPr>
          </a:lstStyle>
          <a:p>
            <a:pPr>
              <a:defRPr/>
            </a:pPr>
            <a:fld id="{648C40D8-1838-42A0-8BCC-4EE18306FE6F}" type="slidenum">
              <a:rPr lang="es-ES"/>
              <a:pPr>
                <a:defRPr/>
              </a:pPr>
              <a:t>‹Nº›</a:t>
            </a:fld>
            <a:endParaRPr lang="es-ES"/>
          </a:p>
        </p:txBody>
      </p:sp>
    </p:spTree>
    <p:extLst>
      <p:ext uri="{BB962C8B-B14F-4D97-AF65-F5344CB8AC3E}">
        <p14:creationId xmlns:p14="http://schemas.microsoft.com/office/powerpoint/2010/main" val="1547774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apositiva presentación">
    <p:spTree>
      <p:nvGrpSpPr>
        <p:cNvPr id="1" name=""/>
        <p:cNvGrpSpPr/>
        <p:nvPr/>
      </p:nvGrpSpPr>
      <p:grpSpPr>
        <a:xfrm>
          <a:off x="0" y="0"/>
          <a:ext cx="0" cy="0"/>
          <a:chOff x="0" y="0"/>
          <a:chExt cx="0" cy="0"/>
        </a:xfrm>
      </p:grpSpPr>
      <p:sp>
        <p:nvSpPr>
          <p:cNvPr id="3" name="Text Box 2"/>
          <p:cNvSpPr txBox="1">
            <a:spLocks noChangeArrowheads="1"/>
          </p:cNvSpPr>
          <p:nvPr userDrawn="1"/>
        </p:nvSpPr>
        <p:spPr bwMode="auto">
          <a:xfrm>
            <a:off x="0" y="0"/>
            <a:ext cx="9144000" cy="1004888"/>
          </a:xfrm>
          <a:prstGeom prst="rect">
            <a:avLst/>
          </a:prstGeom>
          <a:solidFill>
            <a:srgbClr val="991426"/>
          </a:solidFill>
          <a:ln w="9525">
            <a:noFill/>
            <a:miter lim="800000"/>
            <a:headEnd/>
            <a:tailEnd/>
          </a:ln>
          <a:effectLst/>
        </p:spPr>
        <p:txBody>
          <a:bodyPr>
            <a:spAutoFit/>
          </a:bodyPr>
          <a:lstStyle/>
          <a:p>
            <a:pPr>
              <a:spcBef>
                <a:spcPct val="50000"/>
              </a:spcBef>
            </a:pPr>
            <a:endParaRPr lang="es-ES_tradnl"/>
          </a:p>
          <a:p>
            <a:pPr>
              <a:spcBef>
                <a:spcPct val="50000"/>
              </a:spcBef>
            </a:pPr>
            <a:endParaRPr lang="es-ES"/>
          </a:p>
        </p:txBody>
      </p:sp>
      <p:sp>
        <p:nvSpPr>
          <p:cNvPr id="4" name="Line 4"/>
          <p:cNvSpPr>
            <a:spLocks noChangeShapeType="1"/>
          </p:cNvSpPr>
          <p:nvPr userDrawn="1"/>
        </p:nvSpPr>
        <p:spPr bwMode="auto">
          <a:xfrm>
            <a:off x="0" y="6813376"/>
            <a:ext cx="9144000" cy="0"/>
          </a:xfrm>
          <a:prstGeom prst="line">
            <a:avLst/>
          </a:prstGeom>
          <a:noFill/>
          <a:ln w="101600">
            <a:solidFill>
              <a:srgbClr val="991426"/>
            </a:solidFill>
            <a:round/>
            <a:headEnd/>
            <a:tailEnd/>
          </a:ln>
          <a:effectLst/>
        </p:spPr>
        <p:txBody>
          <a:bodyPr anchor="ctr"/>
          <a:lstStyle/>
          <a:p>
            <a:pPr algn="ctr"/>
            <a:endParaRPr lang="es-ES" dirty="0"/>
          </a:p>
        </p:txBody>
      </p:sp>
      <p:pic>
        <p:nvPicPr>
          <p:cNvPr id="5" name="7 Imagen" descr="Logo-Elcano-2011.png"/>
          <p:cNvPicPr>
            <a:picLocks noChangeAspect="1"/>
          </p:cNvPicPr>
          <p:nvPr userDrawn="1"/>
        </p:nvPicPr>
        <p:blipFill>
          <a:blip r:embed="rId2" cstate="print"/>
          <a:srcRect/>
          <a:stretch>
            <a:fillRect/>
          </a:stretch>
        </p:blipFill>
        <p:spPr bwMode="auto">
          <a:xfrm>
            <a:off x="684213" y="0"/>
            <a:ext cx="1584325" cy="1009650"/>
          </a:xfrm>
          <a:prstGeom prst="rect">
            <a:avLst/>
          </a:prstGeom>
          <a:noFill/>
          <a:ln w="9525">
            <a:noFill/>
            <a:miter lim="800000"/>
            <a:headEnd/>
            <a:tailEnd/>
          </a:ln>
        </p:spPr>
      </p:pic>
      <p:sp>
        <p:nvSpPr>
          <p:cNvPr id="9" name="2 Marcador de contenido"/>
          <p:cNvSpPr>
            <a:spLocks noGrp="1"/>
          </p:cNvSpPr>
          <p:nvPr>
            <p:ph idx="1" hasCustomPrompt="1"/>
          </p:nvPr>
        </p:nvSpPr>
        <p:spPr>
          <a:xfrm>
            <a:off x="357158" y="1285860"/>
            <a:ext cx="8358246" cy="5357850"/>
          </a:xfrm>
        </p:spPr>
        <p:txBody>
          <a:bodyPr/>
          <a:lstStyle>
            <a:lvl1pPr marL="342900" indent="-342900">
              <a:buNone/>
              <a:defRPr sz="2800">
                <a:solidFill>
                  <a:schemeClr val="tx1">
                    <a:lumMod val="95000"/>
                    <a:lumOff val="5000"/>
                  </a:schemeClr>
                </a:solidFill>
              </a:defRPr>
            </a:lvl1pPr>
          </a:lstStyle>
          <a:p>
            <a:pPr lvl="0"/>
            <a:r>
              <a:rPr lang="es-ES" dirty="0"/>
              <a:t>Haga clic para añadir texto</a:t>
            </a:r>
          </a:p>
          <a:p>
            <a:pPr lvl="0"/>
            <a:endParaRPr lang="es-ES" dirty="0"/>
          </a:p>
        </p:txBody>
      </p:sp>
      <p:sp>
        <p:nvSpPr>
          <p:cNvPr id="7" name="9 Marcador de texto"/>
          <p:cNvSpPr>
            <a:spLocks noGrp="1"/>
          </p:cNvSpPr>
          <p:nvPr>
            <p:ph type="body" sz="quarter" idx="10" hasCustomPrompt="1"/>
          </p:nvPr>
        </p:nvSpPr>
        <p:spPr>
          <a:xfrm>
            <a:off x="3492252" y="116632"/>
            <a:ext cx="5256212" cy="792162"/>
          </a:xfrm>
        </p:spPr>
        <p:txBody>
          <a:bodyPr anchor="ctr" anchorCtr="0">
            <a:normAutofit/>
          </a:bodyPr>
          <a:lstStyle>
            <a:lvl1pPr algn="r">
              <a:defRPr sz="2800">
                <a:solidFill>
                  <a:schemeClr val="bg1"/>
                </a:solidFill>
              </a:defRPr>
            </a:lvl1pPr>
          </a:lstStyle>
          <a:p>
            <a:pPr lvl="0"/>
            <a:r>
              <a:rPr lang="es-ES" dirty="0"/>
              <a:t>Título general o de la diapositiva</a:t>
            </a:r>
          </a:p>
        </p:txBody>
      </p:sp>
    </p:spTree>
    <p:extLst>
      <p:ext uri="{BB962C8B-B14F-4D97-AF65-F5344CB8AC3E}">
        <p14:creationId xmlns:p14="http://schemas.microsoft.com/office/powerpoint/2010/main" val="236706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8195"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p:spPr>
          <p:txBody>
            <a:bodyPr/>
            <a:lstStyle/>
            <a:p>
              <a:pPr>
                <a:defRPr/>
              </a:pPr>
              <a:endParaRPr lang="es-ES">
                <a:latin typeface="Arial" charset="0"/>
              </a:endParaRPr>
            </a:p>
          </p:txBody>
        </p:sp>
        <p:sp>
          <p:nvSpPr>
            <p:cNvPr id="8196"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197"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p:spPr>
          <p:txBody>
            <a:bodyPr/>
            <a:lstStyle/>
            <a:p>
              <a:pPr>
                <a:defRPr/>
              </a:pPr>
              <a:endParaRPr lang="es-ES">
                <a:latin typeface="Arial" charset="0"/>
              </a:endParaRPr>
            </a:p>
          </p:txBody>
        </p:sp>
        <p:sp>
          <p:nvSpPr>
            <p:cNvPr id="1035" name="Freeform 6"/>
            <p:cNvSpPr>
              <a:spLocks/>
            </p:cNvSpPr>
            <p:nvPr/>
          </p:nvSpPr>
          <p:spPr bwMode="hidden">
            <a:xfrm>
              <a:off x="4038" y="3577"/>
              <a:ext cx="1720" cy="65"/>
            </a:xfrm>
            <a:custGeom>
              <a:avLst/>
              <a:gdLst>
                <a:gd name="T0" fmla="*/ 1598 w 1722"/>
                <a:gd name="T1" fmla="*/ 33 h 66"/>
                <a:gd name="T2" fmla="*/ 1598 w 1722"/>
                <a:gd name="T3" fmla="*/ 33 h 66"/>
                <a:gd name="T4" fmla="*/ 0 w 1722"/>
                <a:gd name="T5" fmla="*/ 0 h 66"/>
                <a:gd name="T6" fmla="*/ 0 w 1722"/>
                <a:gd name="T7" fmla="*/ 33 h 66"/>
                <a:gd name="T8" fmla="*/ 1598 w 1722"/>
                <a:gd name="T9" fmla="*/ 33 h 66"/>
                <a:gd name="T10" fmla="*/ 1598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199"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p:spPr>
          <p:txBody>
            <a:bodyPr/>
            <a:lstStyle/>
            <a:p>
              <a:pPr>
                <a:defRPr/>
              </a:pPr>
              <a:endParaRPr lang="es-ES">
                <a:latin typeface="Arial" charset="0"/>
              </a:endParaRPr>
            </a:p>
          </p:txBody>
        </p:sp>
        <p:sp>
          <p:nvSpPr>
            <p:cNvPr id="1037" name="Freeform 8"/>
            <p:cNvSpPr>
              <a:spLocks/>
            </p:cNvSpPr>
            <p:nvPr/>
          </p:nvSpPr>
          <p:spPr bwMode="hidden">
            <a:xfrm>
              <a:off x="4784" y="3702"/>
              <a:ext cx="974" cy="101"/>
            </a:xfrm>
            <a:custGeom>
              <a:avLst/>
              <a:gdLst>
                <a:gd name="T0" fmla="*/ 913 w 975"/>
                <a:gd name="T1" fmla="*/ 48 h 101"/>
                <a:gd name="T2" fmla="*/ 913 w 975"/>
                <a:gd name="T3" fmla="*/ 0 h 101"/>
                <a:gd name="T4" fmla="*/ 0 w 975"/>
                <a:gd name="T5" fmla="*/ 24 h 101"/>
                <a:gd name="T6" fmla="*/ 0 w 975"/>
                <a:gd name="T7" fmla="*/ 101 h 101"/>
                <a:gd name="T8" fmla="*/ 913 w 975"/>
                <a:gd name="T9" fmla="*/ 48 h 101"/>
                <a:gd name="T10" fmla="*/ 913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1038" name="Freeform 9"/>
            <p:cNvSpPr>
              <a:spLocks/>
            </p:cNvSpPr>
            <p:nvPr/>
          </p:nvSpPr>
          <p:spPr bwMode="hidden">
            <a:xfrm>
              <a:off x="3619" y="3815"/>
              <a:ext cx="2139" cy="198"/>
            </a:xfrm>
            <a:custGeom>
              <a:avLst/>
              <a:gdLst>
                <a:gd name="T0" fmla="*/ 2017 w 2141"/>
                <a:gd name="T1" fmla="*/ 0 h 198"/>
                <a:gd name="T2" fmla="*/ 0 w 2141"/>
                <a:gd name="T3" fmla="*/ 156 h 198"/>
                <a:gd name="T4" fmla="*/ 0 w 2141"/>
                <a:gd name="T5" fmla="*/ 198 h 198"/>
                <a:gd name="T6" fmla="*/ 2017 w 2141"/>
                <a:gd name="T7" fmla="*/ 0 h 198"/>
                <a:gd name="T8" fmla="*/ 2017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02"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p:spPr>
          <p:txBody>
            <a:bodyPr/>
            <a:lstStyle/>
            <a:p>
              <a:pPr>
                <a:defRPr/>
              </a:pPr>
              <a:endParaRPr lang="es-ES">
                <a:latin typeface="Arial" charset="0"/>
              </a:endParaRPr>
            </a:p>
          </p:txBody>
        </p:sp>
        <p:sp>
          <p:nvSpPr>
            <p:cNvPr id="1040" name="Freeform 11"/>
            <p:cNvSpPr>
              <a:spLocks/>
            </p:cNvSpPr>
            <p:nvPr/>
          </p:nvSpPr>
          <p:spPr bwMode="hidden">
            <a:xfrm>
              <a:off x="2097" y="4043"/>
              <a:ext cx="2514" cy="276"/>
            </a:xfrm>
            <a:custGeom>
              <a:avLst/>
              <a:gdLst>
                <a:gd name="T0" fmla="*/ 2029 w 2517"/>
                <a:gd name="T1" fmla="*/ 276 h 276"/>
                <a:gd name="T2" fmla="*/ 2331 w 2517"/>
                <a:gd name="T3" fmla="*/ 204 h 276"/>
                <a:gd name="T4" fmla="*/ 2081 w 2517"/>
                <a:gd name="T5" fmla="*/ 0 h 276"/>
                <a:gd name="T6" fmla="*/ 0 w 2517"/>
                <a:gd name="T7" fmla="*/ 276 h 276"/>
                <a:gd name="T8" fmla="*/ 2029 w 2517"/>
                <a:gd name="T9" fmla="*/ 276 h 276"/>
                <a:gd name="T10" fmla="*/ 202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04"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p:spPr>
          <p:txBody>
            <a:bodyPr/>
            <a:lstStyle/>
            <a:p>
              <a:pPr>
                <a:defRPr/>
              </a:pPr>
              <a:endParaRPr lang="es-ES">
                <a:latin typeface="Arial" charset="0"/>
              </a:endParaRPr>
            </a:p>
          </p:txBody>
        </p:sp>
        <p:sp>
          <p:nvSpPr>
            <p:cNvPr id="1042" name="Freeform 13"/>
            <p:cNvSpPr>
              <a:spLocks/>
            </p:cNvSpPr>
            <p:nvPr/>
          </p:nvSpPr>
          <p:spPr bwMode="hidden">
            <a:xfrm>
              <a:off x="5030" y="3151"/>
              <a:ext cx="728" cy="240"/>
            </a:xfrm>
            <a:custGeom>
              <a:avLst/>
              <a:gdLst>
                <a:gd name="T0" fmla="*/ 667 w 729"/>
                <a:gd name="T1" fmla="*/ 240 h 240"/>
                <a:gd name="T2" fmla="*/ 0 w 729"/>
                <a:gd name="T3" fmla="*/ 0 h 240"/>
                <a:gd name="T4" fmla="*/ 0 w 729"/>
                <a:gd name="T5" fmla="*/ 6 h 240"/>
                <a:gd name="T6" fmla="*/ 667 w 729"/>
                <a:gd name="T7" fmla="*/ 240 h 240"/>
                <a:gd name="T8" fmla="*/ 667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06"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p:spPr>
          <p:txBody>
            <a:bodyPr/>
            <a:lstStyle/>
            <a:p>
              <a:pPr>
                <a:defRPr/>
              </a:pPr>
              <a:endParaRPr lang="es-ES">
                <a:latin typeface="Arial" charset="0"/>
              </a:endParaRPr>
            </a:p>
          </p:txBody>
        </p:sp>
        <p:sp>
          <p:nvSpPr>
            <p:cNvPr id="1044" name="Freeform 15"/>
            <p:cNvSpPr>
              <a:spLocks/>
            </p:cNvSpPr>
            <p:nvPr/>
          </p:nvSpPr>
          <p:spPr bwMode="hidden">
            <a:xfrm>
              <a:off x="5030" y="3049"/>
              <a:ext cx="728" cy="318"/>
            </a:xfrm>
            <a:custGeom>
              <a:avLst/>
              <a:gdLst>
                <a:gd name="T0" fmla="*/ 667 w 729"/>
                <a:gd name="T1" fmla="*/ 318 h 318"/>
                <a:gd name="T2" fmla="*/ 667 w 729"/>
                <a:gd name="T3" fmla="*/ 312 h 318"/>
                <a:gd name="T4" fmla="*/ 0 w 729"/>
                <a:gd name="T5" fmla="*/ 0 h 318"/>
                <a:gd name="T6" fmla="*/ 0 w 729"/>
                <a:gd name="T7" fmla="*/ 54 h 318"/>
                <a:gd name="T8" fmla="*/ 667 w 729"/>
                <a:gd name="T9" fmla="*/ 318 h 318"/>
                <a:gd name="T10" fmla="*/ 667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08"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p:spPr>
          <p:txBody>
            <a:bodyPr/>
            <a:lstStyle/>
            <a:p>
              <a:pPr>
                <a:defRPr/>
              </a:pPr>
              <a:endParaRPr lang="es-ES">
                <a:latin typeface="Arial" charset="0"/>
              </a:endParaRPr>
            </a:p>
          </p:txBody>
        </p:sp>
        <p:sp>
          <p:nvSpPr>
            <p:cNvPr id="8209"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10"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p:spPr>
          <p:txBody>
            <a:bodyPr/>
            <a:lstStyle/>
            <a:p>
              <a:pPr>
                <a:defRPr/>
              </a:pPr>
              <a:endParaRPr lang="es-ES">
                <a:latin typeface="Arial"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12"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p:spPr>
          <p:txBody>
            <a:bodyPr/>
            <a:lstStyle/>
            <a:p>
              <a:pPr>
                <a:defRPr/>
              </a:pPr>
              <a:endParaRPr lang="es-ES">
                <a:latin typeface="Arial"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14"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15"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p:spPr>
          <p:txBody>
            <a:bodyPr/>
            <a:lstStyle/>
            <a:p>
              <a:pPr>
                <a:defRPr/>
              </a:pPr>
              <a:endParaRPr lang="es-ES">
                <a:latin typeface="Arial" charset="0"/>
              </a:endParaRPr>
            </a:p>
          </p:txBody>
        </p:sp>
        <p:sp>
          <p:nvSpPr>
            <p:cNvPr id="8216"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p:spPr>
          <p:txBody>
            <a:bodyPr/>
            <a:lstStyle/>
            <a:p>
              <a:pPr>
                <a:defRPr/>
              </a:pPr>
              <a:endParaRPr lang="es-ES">
                <a:latin typeface="Arial"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18"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p:spPr>
          <p:txBody>
            <a:bodyPr/>
            <a:lstStyle/>
            <a:p>
              <a:pPr>
                <a:defRPr/>
              </a:pPr>
              <a:endParaRPr lang="es-ES">
                <a:latin typeface="Arial" charset="0"/>
              </a:endParaRPr>
            </a:p>
          </p:txBody>
        </p:sp>
        <p:sp>
          <p:nvSpPr>
            <p:cNvPr id="8219"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p:spPr>
          <p:txBody>
            <a:bodyPr/>
            <a:lstStyle/>
            <a:p>
              <a:pPr>
                <a:defRPr/>
              </a:pPr>
              <a:endParaRPr lang="es-ES">
                <a:latin typeface="Arial"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250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21"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p:spPr>
          <p:txBody>
            <a:bodyPr/>
            <a:lstStyle/>
            <a:p>
              <a:pPr>
                <a:defRPr/>
              </a:pPr>
              <a:endParaRPr lang="es-ES">
                <a:latin typeface="Arial"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8223"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24"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p:spPr>
          <p:txBody>
            <a:bodyPr/>
            <a:lstStyle/>
            <a:p>
              <a:pPr>
                <a:defRPr/>
              </a:pPr>
              <a:endParaRPr lang="es-ES">
                <a:latin typeface="Arial" charset="0"/>
              </a:endParaRPr>
            </a:p>
          </p:txBody>
        </p:sp>
        <p:sp>
          <p:nvSpPr>
            <p:cNvPr id="8225"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26"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27"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p:spPr>
          <p:txBody>
            <a:bodyPr/>
            <a:lstStyle/>
            <a:p>
              <a:pPr>
                <a:defRPr/>
              </a:pPr>
              <a:endParaRPr lang="es-ES">
                <a:latin typeface="Arial" charset="0"/>
              </a:endParaRPr>
            </a:p>
          </p:txBody>
        </p:sp>
        <p:sp>
          <p:nvSpPr>
            <p:cNvPr id="8228"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29"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p:spPr>
          <p:txBody>
            <a:bodyPr/>
            <a:lstStyle/>
            <a:p>
              <a:pPr>
                <a:defRPr/>
              </a:pPr>
              <a:endParaRPr lang="es-ES">
                <a:latin typeface="Arial" charset="0"/>
              </a:endParaRPr>
            </a:p>
          </p:txBody>
        </p:sp>
        <p:sp>
          <p:nvSpPr>
            <p:cNvPr id="8230"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p:spPr>
          <p:txBody>
            <a:bodyPr/>
            <a:lstStyle/>
            <a:p>
              <a:pPr>
                <a:defRPr/>
              </a:pPr>
              <a:endParaRPr lang="es-ES">
                <a:latin typeface="Arial" charset="0"/>
              </a:endParaRPr>
            </a:p>
          </p:txBody>
        </p:sp>
        <p:grpSp>
          <p:nvGrpSpPr>
            <p:cNvPr id="1068" name="Group 39"/>
            <p:cNvGrpSpPr>
              <a:grpSpLocks/>
            </p:cNvGrpSpPr>
            <p:nvPr userDrawn="1"/>
          </p:nvGrpSpPr>
          <p:grpSpPr bwMode="auto">
            <a:xfrm>
              <a:off x="0" y="1632"/>
              <a:ext cx="5758" cy="1858"/>
              <a:chOff x="0" y="1632"/>
              <a:chExt cx="5758" cy="1858"/>
            </a:xfrm>
          </p:grpSpPr>
          <p:sp>
            <p:nvSpPr>
              <p:cNvPr id="8232"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p:spPr>
            <p:txBody>
              <a:bodyPr/>
              <a:lstStyle/>
              <a:p>
                <a:pPr>
                  <a:defRPr/>
                </a:pPr>
                <a:endParaRPr lang="es-ES">
                  <a:latin typeface="Arial" charset="0"/>
                </a:endParaRPr>
              </a:p>
            </p:txBody>
          </p:sp>
          <p:sp>
            <p:nvSpPr>
              <p:cNvPr id="8233"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p:spPr>
            <p:txBody>
              <a:bodyPr/>
              <a:lstStyle/>
              <a:p>
                <a:pPr>
                  <a:defRPr/>
                </a:pPr>
                <a:endParaRPr lang="es-ES">
                  <a:latin typeface="Arial" charset="0"/>
                </a:endParaRPr>
              </a:p>
            </p:txBody>
          </p:sp>
        </p:grpSp>
      </p:grpSp>
      <p:sp>
        <p:nvSpPr>
          <p:cNvPr id="8234" name="Rectangle 42"/>
          <p:cNvSpPr>
            <a:spLocks noGrp="1" noChangeArrowheads="1"/>
          </p:cNvSpPr>
          <p:nvPr>
            <p:ph type="title"/>
          </p:nvPr>
        </p:nvSpPr>
        <p:spPr bwMode="auto">
          <a:xfrm>
            <a:off x="457200" y="277813"/>
            <a:ext cx="8229600" cy="11430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8235" name="Rectangle 43"/>
          <p:cNvSpPr>
            <a:spLocks noGrp="1" noChangeArrowheads="1"/>
          </p:cNvSpPr>
          <p:nvPr>
            <p:ph type="body" idx="1"/>
          </p:nvPr>
        </p:nvSpPr>
        <p:spPr bwMode="auto">
          <a:xfrm>
            <a:off x="457200" y="1600200"/>
            <a:ext cx="8229600" cy="4530725"/>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8236" name="Rectangle 44"/>
          <p:cNvSpPr>
            <a:spLocks noGrp="1" noChangeArrowheads="1"/>
          </p:cNvSpPr>
          <p:nvPr>
            <p:ph type="dt" sz="half" idx="2"/>
          </p:nvPr>
        </p:nvSpPr>
        <p:spPr bwMode="auto">
          <a:xfrm>
            <a:off x="457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effectLst>
                  <a:outerShdw blurRad="38100" dist="38100" dir="2700000" algn="tl">
                    <a:srgbClr val="000000"/>
                  </a:outerShdw>
                </a:effectLst>
                <a:latin typeface="Arial" charset="0"/>
              </a:defRPr>
            </a:lvl1pPr>
          </a:lstStyle>
          <a:p>
            <a:pPr>
              <a:defRPr/>
            </a:pPr>
            <a:fld id="{03D44D98-5FC6-472F-B4A6-68CE1F903CA8}" type="datetime1">
              <a:rPr lang="es-ES"/>
              <a:pPr>
                <a:defRPr/>
              </a:pPr>
              <a:t>12/06/2018</a:t>
            </a:fld>
            <a:endParaRPr lang="es-ES"/>
          </a:p>
        </p:txBody>
      </p:sp>
      <p:sp>
        <p:nvSpPr>
          <p:cNvPr id="8237" name="Rectangle 4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Arial" charset="0"/>
              </a:defRPr>
            </a:lvl1pPr>
          </a:lstStyle>
          <a:p>
            <a:pPr>
              <a:defRPr/>
            </a:pPr>
            <a:r>
              <a:rPr lang="es-ES"/>
              <a:t>E. Lamo de Espinosa- RIE</a:t>
            </a:r>
          </a:p>
        </p:txBody>
      </p:sp>
      <p:sp>
        <p:nvSpPr>
          <p:cNvPr id="8238" name="Rectangle 46"/>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latin typeface="Arial" charset="0"/>
              </a:defRPr>
            </a:lvl1pPr>
          </a:lstStyle>
          <a:p>
            <a:pPr>
              <a:defRPr/>
            </a:pPr>
            <a:fld id="{C1D5EE75-64C6-4055-9D2C-DAB5ECD5BC11}" type="slidenum">
              <a:rPr lang="es-ES"/>
              <a:pPr>
                <a:defRPr/>
              </a:pPr>
              <a:t>‹Nº›</a:t>
            </a:fld>
            <a:endParaRPr lang="es-ES"/>
          </a:p>
        </p:txBody>
      </p:sp>
    </p:spTree>
  </p:cSld>
  <p:clrMap bg1="dk2" tx1="lt1" bg2="dk1" tx2="lt2" accent1="accent1" accent2="accent2" accent3="accent3" accent4="accent4" accent5="accent5" accent6="accent6" hlink="hlink" folHlink="folHlink"/>
  <p:sldLayoutIdLst>
    <p:sldLayoutId id="2147484658" r:id="rId1"/>
    <p:sldLayoutId id="2147484647" r:id="rId2"/>
    <p:sldLayoutId id="2147484648" r:id="rId3"/>
    <p:sldLayoutId id="2147484649" r:id="rId4"/>
    <p:sldLayoutId id="2147484650" r:id="rId5"/>
    <p:sldLayoutId id="2147484651" r:id="rId6"/>
    <p:sldLayoutId id="2147484652" r:id="rId7"/>
    <p:sldLayoutId id="2147484653" r:id="rId8"/>
    <p:sldLayoutId id="2147484654" r:id="rId9"/>
    <p:sldLayoutId id="2147484655" r:id="rId10"/>
    <p:sldLayoutId id="2147484656" r:id="rId11"/>
    <p:sldLayoutId id="2147484657" r:id="rId12"/>
    <p:sldLayoutId id="2147484659" r:id="rId13"/>
  </p:sldLayoutIdLst>
  <p:hf hd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3.emf"/><Relationship Id="rId1" Type="http://schemas.openxmlformats.org/officeDocument/2006/relationships/slideLayout" Target="../slideLayouts/slideLayout6.xml"/><Relationship Id="rId6" Type="http://schemas.openxmlformats.org/officeDocument/2006/relationships/customXml" Target="../ink/ink2.xml"/><Relationship Id="rId5" Type="http://schemas.openxmlformats.org/officeDocument/2006/relationships/image" Target="../media/image23.png"/><Relationship Id="rId4" Type="http://schemas.openxmlformats.org/officeDocument/2006/relationships/customXml" Target="../ink/ink1.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hyperlink" Target="http://www.google.es/url?sa=i&amp;rct=j&amp;q=CHINA'S+PRODUCTIVITY&amp;source=images&amp;cd=&amp;cad=rja&amp;docid=hDTaU9MGXpDS8M&amp;tbnid=MUVM5a76iDtaYM:&amp;ved=0CAUQjRw&amp;url=http://newschecker.blogspot.com/2007/05/chinas-productivity-growth-leaves-its.html&amp;ei=ZIw0UajuFuqY1AWFzoGwBw&amp;bvm=bv.43148975,d.d2k&amp;psig=AFQjCNHlB8rra0zQLzaYEFq4cCNA-WZpTg&amp;ust=1362480803758570" TargetMode="Externa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6.xml"/><Relationship Id="rId5" Type="http://schemas.openxmlformats.org/officeDocument/2006/relationships/image" Target="../media/image9.emf"/><Relationship Id="rId4" Type="http://schemas.openxmlformats.org/officeDocument/2006/relationships/image" Target="../media/image32.emf"/></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www.google.es/url?sa=i&amp;rct=j&amp;q=&amp;esrc=s&amp;source=images&amp;cd=&amp;cad=rja&amp;uact=8&amp;docid=pnyaJhalsLmbRM&amp;tbnid=xDhso2EpnBBUoM:&amp;ved=0CAUQjRw&amp;url=http://www.personal.psu.edu/aop5084/poverty%20essay.html&amp;ei=k8I-U97uMaPR0QWC24HYBQ&amp;bvm=bv.64125504,d.d2k&amp;psig=AFQjCNHLUCd3BK_f1r65R9Tu9XxHRTaRtg&amp;ust=1396708363981120" TargetMode="Externa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2.emf"/><Relationship Id="rId5" Type="http://schemas.openxmlformats.org/officeDocument/2006/relationships/image" Target="../media/image66.pn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75.emf"/><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7.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6.JP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8.emf"/><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6.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87.png"/><Relationship Id="rId3" Type="http://schemas.openxmlformats.org/officeDocument/2006/relationships/customXml" Target="../ink/ink4.xml"/><Relationship Id="rId7" Type="http://schemas.openxmlformats.org/officeDocument/2006/relationships/image" Target="../media/image750.emf"/><Relationship Id="rId12" Type="http://schemas.openxmlformats.org/officeDocument/2006/relationships/customXml" Target="../ink/ink9.xml"/><Relationship Id="rId2" Type="http://schemas.openxmlformats.org/officeDocument/2006/relationships/image" Target="../media/image90.wmf"/><Relationship Id="rId1" Type="http://schemas.openxmlformats.org/officeDocument/2006/relationships/slideLayout" Target="../slideLayouts/slideLayout6.xml"/><Relationship Id="rId6" Type="http://schemas.openxmlformats.org/officeDocument/2006/relationships/customXml" Target="../ink/ink6.xml"/><Relationship Id="rId11" Type="http://schemas.openxmlformats.org/officeDocument/2006/relationships/image" Target="../media/image871.emf"/><Relationship Id="rId5" Type="http://schemas.openxmlformats.org/officeDocument/2006/relationships/customXml" Target="../ink/ink5.xml"/><Relationship Id="rId10" Type="http://schemas.openxmlformats.org/officeDocument/2006/relationships/customXml" Target="../ink/ink8.xml"/><Relationship Id="rId4" Type="http://schemas.openxmlformats.org/officeDocument/2006/relationships/image" Target="../media/image740.emf"/><Relationship Id="rId9" Type="http://schemas.openxmlformats.org/officeDocument/2006/relationships/image" Target="../media/image820.emf"/></Relationships>
</file>

<file path=ppt/slides/_rels/slide108.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91.jpeg"/><Relationship Id="rId1" Type="http://schemas.openxmlformats.org/officeDocument/2006/relationships/slideLayout" Target="../slideLayouts/slideLayout6.xml"/><Relationship Id="rId4" Type="http://schemas.openxmlformats.org/officeDocument/2006/relationships/image" Target="../media/image840.emf"/></Relationships>
</file>

<file path=ppt/slides/_rels/slide109.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92.jpeg"/><Relationship Id="rId1" Type="http://schemas.openxmlformats.org/officeDocument/2006/relationships/slideLayout" Target="../slideLayouts/slideLayout6.xml"/><Relationship Id="rId6" Type="http://schemas.openxmlformats.org/officeDocument/2006/relationships/image" Target="../media/image870.emf"/><Relationship Id="rId5" Type="http://schemas.openxmlformats.org/officeDocument/2006/relationships/customXml" Target="../ink/ink12.xml"/><Relationship Id="rId4" Type="http://schemas.openxmlformats.org/officeDocument/2006/relationships/image" Target="../media/image860.emf"/></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93.emf"/><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notesSlide" Target="../notesSlides/notesSlide18.xml"/><Relationship Id="rId7" Type="http://schemas.openxmlformats.org/officeDocument/2006/relationships/image" Target="../media/image96.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5.emf"/><Relationship Id="rId5" Type="http://schemas.openxmlformats.org/officeDocument/2006/relationships/image" Target="../media/image94.emf"/><Relationship Id="rId4" Type="http://schemas.openxmlformats.org/officeDocument/2006/relationships/oleObject" Target="../embeddings/oleObject1.bin"/></Relationships>
</file>

<file path=ppt/slides/_rels/slide11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6.xml"/><Relationship Id="rId4" Type="http://schemas.openxmlformats.org/officeDocument/2006/relationships/image" Target="../media/image32.emf"/></Relationships>
</file>

<file path=ppt/slides/_rels/slide114.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png"/><Relationship Id="rId1" Type="http://schemas.openxmlformats.org/officeDocument/2006/relationships/slideLayout" Target="../slideLayouts/slideLayout6.xml"/><Relationship Id="rId5" Type="http://schemas.openxmlformats.org/officeDocument/2006/relationships/image" Target="../media/image101.emf"/><Relationship Id="rId4" Type="http://schemas.openxmlformats.org/officeDocument/2006/relationships/image" Target="../media/image100.emf"/></Relationships>
</file>

<file path=ppt/slides/_rels/slide115.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105.emf"/><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image" Target="../media/image107.emf"/><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12.emf"/><Relationship Id="rId4" Type="http://schemas.openxmlformats.org/officeDocument/2006/relationships/image" Target="../media/image111.emf"/></Relationships>
</file>

<file path=ppt/slides/_rels/slide12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14.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hyperlink" Target="http://www.realinstitutoelcano.org/"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8" Type="http://schemas.openxmlformats.org/officeDocument/2006/relationships/customXml" Target="../ink/ink16.xml"/><Relationship Id="rId3" Type="http://schemas.openxmlformats.org/officeDocument/2006/relationships/image" Target="../media/image115.wmf"/><Relationship Id="rId7" Type="http://schemas.openxmlformats.org/officeDocument/2006/relationships/customXml" Target="../ink/ink15.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customXml" Target="../ink/ink14.xml"/><Relationship Id="rId11" Type="http://schemas.openxmlformats.org/officeDocument/2006/relationships/customXml" Target="../ink/ink18.xml"/><Relationship Id="rId5" Type="http://schemas.openxmlformats.org/officeDocument/2006/relationships/image" Target="../media/image105.png"/><Relationship Id="rId10" Type="http://schemas.openxmlformats.org/officeDocument/2006/relationships/customXml" Target="../ink/ink17.xml"/><Relationship Id="rId4" Type="http://schemas.openxmlformats.org/officeDocument/2006/relationships/customXml" Target="../ink/ink13.xml"/><Relationship Id="rId9"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BD947A-3275-4C4E-AEC7-36F0010F3E29}"/>
              </a:ext>
            </a:extLst>
          </p:cNvPr>
          <p:cNvSpPr>
            <a:spLocks noGrp="1"/>
          </p:cNvSpPr>
          <p:nvPr>
            <p:ph type="title"/>
          </p:nvPr>
        </p:nvSpPr>
        <p:spPr>
          <a:xfrm>
            <a:off x="457200" y="1997968"/>
            <a:ext cx="8229600" cy="1143000"/>
          </a:xfrm>
        </p:spPr>
        <p:txBody>
          <a:bodyPr/>
          <a:lstStyle/>
          <a:p>
            <a:r>
              <a:rPr lang="es-ES" b="1" dirty="0">
                <a:effectLst/>
              </a:rPr>
              <a:t>2.-EL MUNDO EMERGENTE; </a:t>
            </a:r>
            <a:endParaRPr lang="es-ES" dirty="0"/>
          </a:p>
        </p:txBody>
      </p:sp>
      <p:sp>
        <p:nvSpPr>
          <p:cNvPr id="4" name="Marcador de fecha 3">
            <a:extLst>
              <a:ext uri="{FF2B5EF4-FFF2-40B4-BE49-F238E27FC236}">
                <a16:creationId xmlns:a16="http://schemas.microsoft.com/office/drawing/2014/main" id="{2B7D0D85-00DE-4516-8026-6DF377BB5988}"/>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12/06/2018</a:t>
            </a:fld>
            <a:endParaRPr lang="es-ES">
              <a:solidFill>
                <a:srgbClr val="FFFFFF"/>
              </a:solidFill>
            </a:endParaRPr>
          </a:p>
        </p:txBody>
      </p:sp>
      <p:sp>
        <p:nvSpPr>
          <p:cNvPr id="5" name="Marcador de pie de página 4">
            <a:extLst>
              <a:ext uri="{FF2B5EF4-FFF2-40B4-BE49-F238E27FC236}">
                <a16:creationId xmlns:a16="http://schemas.microsoft.com/office/drawing/2014/main" id="{57199B8B-2B3F-4ECE-B477-08778A788E66}"/>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id="{C2619BE3-50DA-4AEB-898D-28E4278A1763}"/>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1</a:t>
            </a:fld>
            <a:endParaRPr lang="es-ES" altLang="es-ES">
              <a:solidFill>
                <a:srgbClr val="FFFFFF"/>
              </a:solidFill>
            </a:endParaRPr>
          </a:p>
        </p:txBody>
      </p:sp>
    </p:spTree>
    <p:extLst>
      <p:ext uri="{BB962C8B-B14F-4D97-AF65-F5344CB8AC3E}">
        <p14:creationId xmlns:p14="http://schemas.microsoft.com/office/powerpoint/2010/main" val="2933663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ESQUEMA</a:t>
            </a:r>
          </a:p>
        </p:txBody>
      </p:sp>
      <p:sp>
        <p:nvSpPr>
          <p:cNvPr id="3" name="Marcador de contenido 2"/>
          <p:cNvSpPr>
            <a:spLocks noGrp="1"/>
          </p:cNvSpPr>
          <p:nvPr>
            <p:ph idx="1"/>
          </p:nvPr>
        </p:nvSpPr>
        <p:spPr/>
        <p:txBody>
          <a:bodyPr/>
          <a:lstStyle/>
          <a:p>
            <a:pPr marL="514350" indent="-514350">
              <a:buFont typeface="+mj-lt"/>
              <a:buAutoNum type="arabicPeriod"/>
            </a:pPr>
            <a:r>
              <a:rPr lang="es-ES" sz="2400" dirty="0"/>
              <a:t>Presentación</a:t>
            </a:r>
          </a:p>
          <a:p>
            <a:pPr marL="514350" indent="-514350">
              <a:buFont typeface="+mj-lt"/>
              <a:buAutoNum type="arabicPeriod"/>
            </a:pPr>
            <a:r>
              <a:rPr lang="es-ES" sz="2400" dirty="0"/>
              <a:t>Una descripción</a:t>
            </a:r>
          </a:p>
          <a:p>
            <a:pPr marL="514350" indent="-514350">
              <a:buFont typeface="+mj-lt"/>
              <a:buAutoNum type="arabicPeriod"/>
            </a:pPr>
            <a:r>
              <a:rPr lang="es-ES" sz="2400" dirty="0"/>
              <a:t>Un análisis causal</a:t>
            </a:r>
          </a:p>
          <a:p>
            <a:pPr marL="514350" indent="-514350">
              <a:buFont typeface="+mj-lt"/>
              <a:buAutoNum type="arabicPeriod"/>
            </a:pPr>
            <a:r>
              <a:rPr lang="es-ES" sz="2400" dirty="0"/>
              <a:t>Pero ¿cómo? Tres vectores de la modernización</a:t>
            </a:r>
          </a:p>
          <a:p>
            <a:pPr marL="514350" indent="-514350">
              <a:buFont typeface="+mj-lt"/>
              <a:buAutoNum type="arabicPeriod"/>
            </a:pPr>
            <a:r>
              <a:rPr lang="es-ES" sz="2400" dirty="0"/>
              <a:t>Algunas consecuencias</a:t>
            </a:r>
          </a:p>
          <a:p>
            <a:pPr marL="971550" lvl="1" indent="-514350">
              <a:buFont typeface="+mj-lt"/>
              <a:buAutoNum type="arabicPeriod"/>
            </a:pPr>
            <a:r>
              <a:rPr lang="es-ES" sz="2000" dirty="0"/>
              <a:t>El mundo va bien, aunque no para todos</a:t>
            </a:r>
          </a:p>
          <a:p>
            <a:pPr marL="971550" lvl="1" indent="-514350">
              <a:buFont typeface="+mj-lt"/>
              <a:buAutoNum type="arabicPeriod"/>
            </a:pPr>
            <a:r>
              <a:rPr lang="es-ES" sz="2000" dirty="0"/>
              <a:t>¿Es sostenible? Presión sobre los recursos</a:t>
            </a:r>
          </a:p>
          <a:p>
            <a:pPr marL="971550" lvl="1" indent="-514350">
              <a:buFont typeface="+mj-lt"/>
              <a:buAutoNum type="arabicPeriod"/>
            </a:pPr>
            <a:r>
              <a:rPr lang="es-ES" sz="2000" dirty="0"/>
              <a:t>Mundo ¿post-europeo? ¿post-occidental?</a:t>
            </a:r>
          </a:p>
          <a:p>
            <a:pPr marL="971550" lvl="1" indent="-514350">
              <a:buFont typeface="+mj-lt"/>
              <a:buAutoNum type="arabicPeriod"/>
            </a:pPr>
            <a:r>
              <a:rPr lang="es-ES" sz="2000" dirty="0"/>
              <a:t>Déficit de gobernanza global</a:t>
            </a:r>
          </a:p>
          <a:p>
            <a:pPr marL="514350" indent="-514350">
              <a:buFont typeface="+mj-lt"/>
              <a:buAutoNum type="arabicPeriod"/>
            </a:pPr>
            <a:r>
              <a:rPr lang="es-ES" sz="2400" dirty="0"/>
              <a:t>¿Cómo funciona?</a:t>
            </a:r>
          </a:p>
          <a:p>
            <a:pPr marL="571500" indent="-514350">
              <a:buFont typeface="+mj-lt"/>
              <a:buAutoNum type="arabicPeriod"/>
            </a:pPr>
            <a:r>
              <a:rPr lang="es-ES" sz="2400" dirty="0"/>
              <a:t>Una ironía final: los mapas y lo que nos dicen.</a:t>
            </a:r>
          </a:p>
          <a:p>
            <a:pPr lvl="1"/>
            <a:endParaRPr lang="es-ES" dirty="0"/>
          </a:p>
          <a:p>
            <a:pPr lvl="1"/>
            <a:endParaRPr lang="es-ES" dirty="0"/>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2</a:t>
            </a:fld>
            <a:endParaRPr lang="es-ES"/>
          </a:p>
        </p:txBody>
      </p:sp>
    </p:spTree>
    <p:extLst>
      <p:ext uri="{BB962C8B-B14F-4D97-AF65-F5344CB8AC3E}">
        <p14:creationId xmlns:p14="http://schemas.microsoft.com/office/powerpoint/2010/main" val="727537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277888"/>
            <a:ext cx="8229600" cy="1143000"/>
          </a:xfrm>
        </p:spPr>
        <p:txBody>
          <a:bodyPr/>
          <a:lstStyle/>
          <a:p>
            <a:br>
              <a:rPr lang="en-US" dirty="0"/>
            </a:br>
            <a:br>
              <a:rPr lang="en-US" dirty="0"/>
            </a:br>
            <a:br>
              <a:rPr lang="en-US" dirty="0"/>
            </a:br>
            <a:br>
              <a:rPr lang="en-US" b="1" dirty="0">
                <a:solidFill>
                  <a:srgbClr val="FFFF00"/>
                </a:solidFill>
              </a:rPr>
            </a:br>
            <a:r>
              <a:rPr lang="en-US" b="1" dirty="0">
                <a:solidFill>
                  <a:srgbClr val="FFFF00"/>
                </a:solidFill>
              </a:rPr>
              <a:t>1-PRESENTACION</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3</a:t>
            </a:fld>
            <a:endParaRPr lang="es-ES"/>
          </a:p>
        </p:txBody>
      </p:sp>
    </p:spTree>
    <p:extLst>
      <p:ext uri="{BB962C8B-B14F-4D97-AF65-F5344CB8AC3E}">
        <p14:creationId xmlns:p14="http://schemas.microsoft.com/office/powerpoint/2010/main" val="1416428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410" name="Rectangle 2"/>
          <p:cNvSpPr>
            <a:spLocks noGrp="1" noChangeArrowheads="1"/>
          </p:cNvSpPr>
          <p:nvPr>
            <p:ph type="title"/>
          </p:nvPr>
        </p:nvSpPr>
        <p:spPr>
          <a:xfrm>
            <a:off x="457200" y="198438"/>
            <a:ext cx="8229600" cy="1143000"/>
          </a:xfrm>
        </p:spPr>
        <p:txBody>
          <a:bodyPr/>
          <a:lstStyle/>
          <a:p>
            <a:pPr eaLnBrk="1" hangingPunct="1">
              <a:defRPr/>
            </a:pPr>
            <a:r>
              <a:rPr lang="es-ES" sz="4000" dirty="0">
                <a:latin typeface="Arial Unicode MS" pitchFamily="34" charset="-128"/>
              </a:rPr>
              <a:t>Tres puntos de inflexión…..</a:t>
            </a:r>
          </a:p>
        </p:txBody>
      </p:sp>
      <p:sp>
        <p:nvSpPr>
          <p:cNvPr id="1681411" name="Rectangle 3"/>
          <p:cNvSpPr>
            <a:spLocks noGrp="1" noChangeArrowheads="1"/>
          </p:cNvSpPr>
          <p:nvPr>
            <p:ph type="body" idx="1"/>
          </p:nvPr>
        </p:nvSpPr>
        <p:spPr>
          <a:xfrm>
            <a:off x="457200" y="1419225"/>
            <a:ext cx="8229600" cy="4530725"/>
          </a:xfrm>
        </p:spPr>
        <p:txBody>
          <a:bodyPr/>
          <a:lstStyle/>
          <a:p>
            <a:pPr marL="609600" indent="-609600" eaLnBrk="1" hangingPunct="1">
              <a:lnSpc>
                <a:spcPct val="80000"/>
              </a:lnSpc>
              <a:defRPr/>
            </a:pPr>
            <a:r>
              <a:rPr lang="es-ES" sz="2800" dirty="0">
                <a:latin typeface="Arial Unicode MS" pitchFamily="34" charset="-128"/>
              </a:rPr>
              <a:t>Estamos en el punto de inflexión de tres ciclos históricos,</a:t>
            </a:r>
          </a:p>
          <a:p>
            <a:pPr marL="609600" indent="-609600" eaLnBrk="1" hangingPunct="1">
              <a:lnSpc>
                <a:spcPct val="80000"/>
              </a:lnSpc>
              <a:defRPr/>
            </a:pPr>
            <a:endParaRPr lang="es-ES" sz="2800" dirty="0">
              <a:latin typeface="Arial Unicode MS" pitchFamily="34" charset="-128"/>
            </a:endParaRPr>
          </a:p>
          <a:p>
            <a:pPr marL="990600" lvl="1" indent="-533400" eaLnBrk="1" hangingPunct="1">
              <a:lnSpc>
                <a:spcPct val="80000"/>
              </a:lnSpc>
              <a:buFontTx/>
              <a:buAutoNum type="arabicPeriod"/>
              <a:defRPr/>
            </a:pPr>
            <a:r>
              <a:rPr lang="es-ES" sz="2400" dirty="0">
                <a:latin typeface="Arial Unicode MS" pitchFamily="34" charset="-128"/>
              </a:rPr>
              <a:t>uno corto, </a:t>
            </a:r>
            <a:r>
              <a:rPr lang="es-ES" sz="2400" u="sng" dirty="0">
                <a:latin typeface="Arial Unicode MS" pitchFamily="34" charset="-128"/>
              </a:rPr>
              <a:t>económico</a:t>
            </a:r>
            <a:r>
              <a:rPr lang="es-ES" sz="2400" dirty="0">
                <a:latin typeface="Arial Unicode MS" pitchFamily="34" charset="-128"/>
              </a:rPr>
              <a:t>, ¿crisis o ajuste?</a:t>
            </a:r>
          </a:p>
          <a:p>
            <a:pPr marL="990600" lvl="1" indent="-533400" eaLnBrk="1" hangingPunct="1">
              <a:lnSpc>
                <a:spcPct val="80000"/>
              </a:lnSpc>
              <a:buFontTx/>
              <a:buAutoNum type="arabicPeriod"/>
              <a:defRPr/>
            </a:pPr>
            <a:r>
              <a:rPr lang="es-ES" sz="2400" dirty="0">
                <a:latin typeface="Arial Unicode MS" pitchFamily="34" charset="-128"/>
              </a:rPr>
              <a:t>otro de medio/largo plazo, que es </a:t>
            </a:r>
            <a:r>
              <a:rPr lang="es-ES" sz="2400" u="sng" dirty="0">
                <a:latin typeface="Arial Unicode MS" pitchFamily="34" charset="-128"/>
              </a:rPr>
              <a:t>social y político</a:t>
            </a:r>
            <a:r>
              <a:rPr lang="es-ES" sz="2400" dirty="0">
                <a:latin typeface="Arial Unicode MS" pitchFamily="34" charset="-128"/>
              </a:rPr>
              <a:t>, el de la globalización</a:t>
            </a:r>
          </a:p>
          <a:p>
            <a:pPr marL="990600" lvl="1" indent="-533400" eaLnBrk="1" hangingPunct="1">
              <a:lnSpc>
                <a:spcPct val="80000"/>
              </a:lnSpc>
              <a:buFontTx/>
              <a:buAutoNum type="arabicPeriod"/>
              <a:defRPr/>
            </a:pPr>
            <a:r>
              <a:rPr lang="es-ES" sz="2400" dirty="0">
                <a:latin typeface="Arial Unicode MS" pitchFamily="34" charset="-128"/>
              </a:rPr>
              <a:t>el tercero, de largo plazo, un ciclo histórico y </a:t>
            </a:r>
            <a:r>
              <a:rPr lang="es-ES" sz="2400" u="sng" dirty="0">
                <a:latin typeface="Arial Unicode MS" pitchFamily="34" charset="-128"/>
              </a:rPr>
              <a:t>“</a:t>
            </a:r>
            <a:r>
              <a:rPr lang="es-ES" sz="2400" u="sng" dirty="0" err="1">
                <a:latin typeface="Arial Unicode MS" pitchFamily="34" charset="-128"/>
              </a:rPr>
              <a:t>civilizacional</a:t>
            </a:r>
            <a:r>
              <a:rPr lang="es-ES" sz="2400" u="sng" dirty="0">
                <a:latin typeface="Arial Unicode MS" pitchFamily="34" charset="-128"/>
              </a:rPr>
              <a:t>”</a:t>
            </a:r>
            <a:r>
              <a:rPr lang="es-ES" sz="2400" dirty="0">
                <a:latin typeface="Arial Unicode MS" pitchFamily="34" charset="-128"/>
              </a:rPr>
              <a:t>, el del fin de la Era de Europa, entrando en un mundo post-europeo y quizás post-occidental.</a:t>
            </a:r>
          </a:p>
          <a:p>
            <a:pPr marL="990600" lvl="1" indent="-533400" eaLnBrk="1" hangingPunct="1">
              <a:lnSpc>
                <a:spcPct val="80000"/>
              </a:lnSpc>
              <a:defRPr/>
            </a:pPr>
            <a:endParaRPr lang="es-ES" sz="2400" dirty="0">
              <a:latin typeface="Arial Unicode MS" pitchFamily="34" charset="-128"/>
            </a:endParaRPr>
          </a:p>
          <a:p>
            <a:pPr marL="609600" indent="-609600" eaLnBrk="1" hangingPunct="1">
              <a:lnSpc>
                <a:spcPct val="80000"/>
              </a:lnSpc>
              <a:defRPr/>
            </a:pPr>
            <a:r>
              <a:rPr lang="es-ES" sz="2800" dirty="0">
                <a:latin typeface="Arial Unicode MS" pitchFamily="34" charset="-128"/>
              </a:rPr>
              <a:t>Los tres ciclos se superponen y refuerzan y no se entienden sino en conjunción</a:t>
            </a:r>
          </a:p>
          <a:p>
            <a:pPr marL="609600" indent="-609600" eaLnBrk="1" hangingPunct="1">
              <a:lnSpc>
                <a:spcPct val="80000"/>
              </a:lnSpc>
              <a:defRPr/>
            </a:pPr>
            <a:endParaRPr lang="es-ES" sz="2800" dirty="0">
              <a:latin typeface="Arial Unicode MS" pitchFamily="34" charset="-128"/>
            </a:endParaRPr>
          </a:p>
        </p:txBody>
      </p:sp>
      <p:sp>
        <p:nvSpPr>
          <p:cNvPr id="2" name="1 Marcador de pie de página"/>
          <p:cNvSpPr>
            <a:spLocks noGrp="1"/>
          </p:cNvSpPr>
          <p:nvPr>
            <p:ph type="ftr" sz="quarter" idx="11"/>
          </p:nvPr>
        </p:nvSpPr>
        <p:spPr/>
        <p:txBody>
          <a:bodyPr/>
          <a:lstStyle/>
          <a:p>
            <a:pPr>
              <a:defRPr/>
            </a:pPr>
            <a:r>
              <a:rPr lang="es-ES"/>
              <a:t>E. Lamo de Espinosa</a:t>
            </a:r>
          </a:p>
        </p:txBody>
      </p:sp>
      <p:sp>
        <p:nvSpPr>
          <p:cNvPr id="3" name="2 Marcador de número de diapositiva"/>
          <p:cNvSpPr>
            <a:spLocks noGrp="1"/>
          </p:cNvSpPr>
          <p:nvPr>
            <p:ph type="sldNum" sz="quarter" idx="12"/>
          </p:nvPr>
        </p:nvSpPr>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DE6DE8D7-90B0-4420-B3AC-27B7F17AF2BF}" type="slidenum">
              <a:rPr lang="es-ES" altLang="en-US" sz="1200"/>
              <a:pPr eaLnBrk="1" hangingPunct="1"/>
              <a:t>4</a:t>
            </a:fld>
            <a:endParaRPr lang="es-ES" altLang="en-US" sz="1200"/>
          </a:p>
        </p:txBody>
      </p:sp>
      <p:sp>
        <p:nvSpPr>
          <p:cNvPr id="4" name="3 Marcador de fecha"/>
          <p:cNvSpPr>
            <a:spLocks noGrp="1"/>
          </p:cNvSpPr>
          <p:nvPr>
            <p:ph type="dt" sz="quarter" idx="10"/>
          </p:nvPr>
        </p:nvSpPr>
        <p:spPr/>
        <p:txBody>
          <a:bodyPr/>
          <a:lstStyle/>
          <a:p>
            <a:pPr>
              <a:defRPr/>
            </a:pPr>
            <a:fld id="{73D3202E-0A65-421B-826C-82C9D3519650}" type="datetime1">
              <a:rPr lang="es-ES"/>
              <a:pPr>
                <a:defRPr/>
              </a:pPr>
              <a:t>12/06/2018</a:t>
            </a:fld>
            <a:endParaRPr lang="es-ES"/>
          </a:p>
        </p:txBody>
      </p:sp>
    </p:spTree>
    <p:extLst>
      <p:ext uri="{BB962C8B-B14F-4D97-AF65-F5344CB8AC3E}">
        <p14:creationId xmlns:p14="http://schemas.microsoft.com/office/powerpoint/2010/main" val="2770374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4324" y="2214562"/>
            <a:ext cx="4043362" cy="1143000"/>
          </a:xfrm>
        </p:spPr>
        <p:txBody>
          <a:bodyPr/>
          <a:lstStyle/>
          <a:p>
            <a:br>
              <a:rPr lang="es-ES" sz="3200" dirty="0"/>
            </a:br>
            <a:r>
              <a:rPr lang="es-ES" sz="3200" dirty="0"/>
              <a:t>Un icono de todo ello</a:t>
            </a:r>
            <a:br>
              <a:rPr lang="es-ES" dirty="0"/>
            </a:br>
            <a:br>
              <a:rPr lang="es-ES" dirty="0"/>
            </a:br>
            <a:r>
              <a:rPr lang="es-ES" sz="2400" dirty="0"/>
              <a:t>Portada del FT </a:t>
            </a:r>
            <a:br>
              <a:rPr lang="es-ES" sz="2800" dirty="0"/>
            </a:br>
            <a:r>
              <a:rPr lang="es-ES" sz="2000" dirty="0"/>
              <a:t>30 de abril del 2014</a:t>
            </a:r>
            <a:br>
              <a:rPr lang="es-ES" sz="2000" dirty="0"/>
            </a:br>
            <a:br>
              <a:rPr lang="es-ES" sz="3200" dirty="0"/>
            </a:br>
            <a:br>
              <a:rPr lang="es-ES" sz="3200" dirty="0"/>
            </a:br>
            <a:r>
              <a:rPr lang="es-ES" sz="3200" dirty="0"/>
              <a:t>USA, 1872</a:t>
            </a:r>
            <a:br>
              <a:rPr lang="es-ES" sz="3200" dirty="0"/>
            </a:br>
            <a:br>
              <a:rPr lang="es-ES" sz="3200" dirty="0"/>
            </a:br>
            <a:r>
              <a:rPr lang="es-ES" sz="3200" dirty="0"/>
              <a:t>CHINA, 2014</a:t>
            </a:r>
          </a:p>
        </p:txBody>
      </p:sp>
      <p:sp>
        <p:nvSpPr>
          <p:cNvPr id="4" name="3 Marcador de fecha"/>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EBFDF35D-07F7-4552-A80D-DC657750AE1F}" type="slidenum">
              <a:rPr lang="es-ES" smtClean="0"/>
              <a:pPr>
                <a:defRPr/>
              </a:pPr>
              <a:t>5</a:t>
            </a:fld>
            <a:endParaRPr lang="es-ES"/>
          </a:p>
        </p:txBody>
      </p:sp>
      <p:pic>
        <p:nvPicPr>
          <p:cNvPr id="280578" name="Picture 2" descr="C:\Users\emilio.lamo\AppData\Local\Microsoft\Windows\Temporary Internet Files\Content.Outlook\KDYC1ZU9\getimage.png"/>
          <p:cNvPicPr>
            <a:picLocks noGrp="1" noChangeAspect="1" noChangeArrowheads="1"/>
          </p:cNvPicPr>
          <p:nvPr>
            <p:ph idx="1"/>
          </p:nvPr>
        </p:nvPicPr>
        <p:blipFill>
          <a:blip r:embed="rId2"/>
          <a:srcRect/>
          <a:stretch>
            <a:fillRect/>
          </a:stretch>
        </p:blipFill>
        <p:spPr bwMode="auto">
          <a:xfrm>
            <a:off x="4714876" y="214290"/>
            <a:ext cx="4071966" cy="6482732"/>
          </a:xfrm>
          <a:prstGeom prst="rect">
            <a:avLst/>
          </a:prstGeom>
          <a:noFill/>
        </p:spPr>
      </p:pic>
    </p:spTree>
    <p:extLst>
      <p:ext uri="{BB962C8B-B14F-4D97-AF65-F5344CB8AC3E}">
        <p14:creationId xmlns:p14="http://schemas.microsoft.com/office/powerpoint/2010/main" val="44693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2069976"/>
            <a:ext cx="8229600" cy="1143000"/>
          </a:xfrm>
        </p:spPr>
        <p:txBody>
          <a:bodyPr/>
          <a:lstStyle/>
          <a:p>
            <a:r>
              <a:rPr lang="es-ES" b="1" dirty="0">
                <a:solidFill>
                  <a:srgbClr val="FFFF00"/>
                </a:solidFill>
                <a:effectLst/>
              </a:rPr>
              <a:t>2.-UNA DESCRIPCIÓN</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6</a:t>
            </a:fld>
            <a:endParaRPr lang="es-ES"/>
          </a:p>
        </p:txBody>
      </p:sp>
    </p:spTree>
    <p:extLst>
      <p:ext uri="{BB962C8B-B14F-4D97-AF65-F5344CB8AC3E}">
        <p14:creationId xmlns:p14="http://schemas.microsoft.com/office/powerpoint/2010/main" val="746299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ChangeArrowheads="1"/>
          </p:cNvSpPr>
          <p:nvPr>
            <p:ph type="title"/>
          </p:nvPr>
        </p:nvSpPr>
        <p:spPr>
          <a:xfrm>
            <a:off x="457200" y="44624"/>
            <a:ext cx="8229600" cy="1143000"/>
          </a:xfrm>
        </p:spPr>
        <p:txBody>
          <a:bodyPr/>
          <a:lstStyle/>
          <a:p>
            <a:pPr eaLnBrk="1" hangingPunct="1">
              <a:defRPr/>
            </a:pPr>
            <a:br>
              <a:rPr lang="es-ES" sz="2800" dirty="0">
                <a:latin typeface="Arial Unicode MS" pitchFamily="34" charset="-128"/>
              </a:rPr>
            </a:br>
            <a:r>
              <a:rPr lang="es-ES" sz="2800" dirty="0">
                <a:solidFill>
                  <a:srgbClr val="FFFF00"/>
                </a:solidFill>
                <a:latin typeface="Arial Unicode MS" pitchFamily="34" charset="-128"/>
              </a:rPr>
              <a:t>La tercera gran revolución económica y social mundial tras la Revolución Agrícola y la Industrial</a:t>
            </a:r>
            <a:endParaRPr lang="es-ES" sz="1800" dirty="0">
              <a:solidFill>
                <a:srgbClr val="FFFF00"/>
              </a:solidFill>
              <a:latin typeface="Arial Unicode MS" pitchFamily="34" charset="-128"/>
            </a:endParaRPr>
          </a:p>
        </p:txBody>
      </p:sp>
      <p:sp>
        <p:nvSpPr>
          <p:cNvPr id="840707" name="Rectangle 3"/>
          <p:cNvSpPr>
            <a:spLocks noGrp="1" noChangeArrowheads="1"/>
          </p:cNvSpPr>
          <p:nvPr>
            <p:ph type="body" idx="1"/>
          </p:nvPr>
        </p:nvSpPr>
        <p:spPr>
          <a:xfrm>
            <a:off x="457200" y="1778000"/>
            <a:ext cx="8229600" cy="4530725"/>
          </a:xfrm>
        </p:spPr>
        <p:txBody>
          <a:bodyPr/>
          <a:lstStyle/>
          <a:p>
            <a:pPr eaLnBrk="1" hangingPunct="1">
              <a:lnSpc>
                <a:spcPct val="90000"/>
              </a:lnSpc>
              <a:defRPr/>
            </a:pPr>
            <a:r>
              <a:rPr lang="es-ES" sz="2800" dirty="0">
                <a:latin typeface="Arial Unicode MS" pitchFamily="34" charset="-128"/>
              </a:rPr>
              <a:t>Más </a:t>
            </a:r>
            <a:r>
              <a:rPr lang="es-ES" sz="2800" u="sng" dirty="0">
                <a:latin typeface="Arial Unicode MS" pitchFamily="34" charset="-128"/>
              </a:rPr>
              <a:t>extensa</a:t>
            </a:r>
            <a:r>
              <a:rPr lang="es-ES" sz="2800" dirty="0">
                <a:latin typeface="Arial Unicode MS" pitchFamily="34" charset="-128"/>
              </a:rPr>
              <a:t>: </a:t>
            </a:r>
          </a:p>
          <a:p>
            <a:pPr lvl="1" eaLnBrk="1" hangingPunct="1">
              <a:lnSpc>
                <a:spcPct val="90000"/>
              </a:lnSpc>
              <a:defRPr/>
            </a:pPr>
            <a:r>
              <a:rPr lang="es-ES" sz="2400" dirty="0">
                <a:latin typeface="Arial Unicode MS" pitchFamily="34" charset="-128"/>
              </a:rPr>
              <a:t>todo el mundo, no sólo atlántico, el viejo G7</a:t>
            </a:r>
          </a:p>
          <a:p>
            <a:pPr lvl="1" eaLnBrk="1" hangingPunct="1">
              <a:lnSpc>
                <a:spcPct val="90000"/>
              </a:lnSpc>
              <a:defRPr/>
            </a:pPr>
            <a:r>
              <a:rPr lang="es-ES" sz="2400" dirty="0">
                <a:latin typeface="Arial Unicode MS" pitchFamily="34" charset="-128"/>
              </a:rPr>
              <a:t>incluso África (vía China)</a:t>
            </a:r>
          </a:p>
          <a:p>
            <a:pPr eaLnBrk="1" hangingPunct="1">
              <a:lnSpc>
                <a:spcPct val="90000"/>
              </a:lnSpc>
              <a:defRPr/>
            </a:pPr>
            <a:endParaRPr lang="es-ES" sz="2800" dirty="0">
              <a:latin typeface="Arial Unicode MS" pitchFamily="34" charset="-128"/>
            </a:endParaRPr>
          </a:p>
          <a:p>
            <a:pPr eaLnBrk="1" hangingPunct="1">
              <a:lnSpc>
                <a:spcPct val="90000"/>
              </a:lnSpc>
              <a:defRPr/>
            </a:pPr>
            <a:r>
              <a:rPr lang="es-ES" sz="2800" dirty="0">
                <a:latin typeface="Arial Unicode MS" pitchFamily="34" charset="-128"/>
              </a:rPr>
              <a:t>Más </a:t>
            </a:r>
            <a:r>
              <a:rPr lang="es-ES" sz="2800" u="sng" dirty="0">
                <a:latin typeface="Arial Unicode MS" pitchFamily="34" charset="-128"/>
              </a:rPr>
              <a:t>intensa</a:t>
            </a:r>
            <a:r>
              <a:rPr lang="es-ES" sz="2800" dirty="0">
                <a:latin typeface="Arial Unicode MS" pitchFamily="34" charset="-128"/>
              </a:rPr>
              <a:t>: más procesos, productos, hábitos.</a:t>
            </a:r>
          </a:p>
          <a:p>
            <a:pPr lvl="1" eaLnBrk="1" hangingPunct="1">
              <a:lnSpc>
                <a:spcPct val="90000"/>
              </a:lnSpc>
              <a:defRPr/>
            </a:pPr>
            <a:r>
              <a:rPr lang="es-ES" sz="2400" dirty="0">
                <a:latin typeface="Arial Unicode MS" pitchFamily="34" charset="-128"/>
              </a:rPr>
              <a:t>La urbanización del mundo (2007) </a:t>
            </a:r>
          </a:p>
          <a:p>
            <a:pPr eaLnBrk="1" hangingPunct="1">
              <a:lnSpc>
                <a:spcPct val="90000"/>
              </a:lnSpc>
              <a:defRPr/>
            </a:pPr>
            <a:endParaRPr lang="es-ES" sz="2800" dirty="0">
              <a:latin typeface="Arial Unicode MS" pitchFamily="34" charset="-128"/>
            </a:endParaRPr>
          </a:p>
          <a:p>
            <a:pPr eaLnBrk="1" hangingPunct="1">
              <a:lnSpc>
                <a:spcPct val="90000"/>
              </a:lnSpc>
              <a:defRPr/>
            </a:pPr>
            <a:r>
              <a:rPr lang="es-ES" sz="2800" dirty="0">
                <a:latin typeface="Arial Unicode MS" pitchFamily="34" charset="-128"/>
              </a:rPr>
              <a:t>Más </a:t>
            </a:r>
            <a:r>
              <a:rPr lang="es-ES" sz="2800" u="sng" dirty="0">
                <a:latin typeface="Arial Unicode MS" pitchFamily="34" charset="-128"/>
              </a:rPr>
              <a:t>rápida</a:t>
            </a:r>
            <a:r>
              <a:rPr lang="es-ES" sz="2800" dirty="0">
                <a:latin typeface="Arial Unicode MS" pitchFamily="34" charset="-128"/>
              </a:rPr>
              <a:t>: 3</a:t>
            </a:r>
          </a:p>
          <a:p>
            <a:pPr lvl="1" eaLnBrk="1" hangingPunct="1">
              <a:lnSpc>
                <a:spcPct val="90000"/>
              </a:lnSpc>
              <a:defRPr/>
            </a:pPr>
            <a:r>
              <a:rPr lang="es-ES" sz="2400" dirty="0">
                <a:latin typeface="Arial Unicode MS" pitchFamily="34" charset="-128"/>
              </a:rPr>
              <a:t>en 30 / 40 años, no 150</a:t>
            </a:r>
          </a:p>
          <a:p>
            <a:pPr lvl="1" eaLnBrk="1" hangingPunct="1">
              <a:lnSpc>
                <a:spcPct val="90000"/>
              </a:lnSpc>
              <a:defRPr/>
            </a:pPr>
            <a:r>
              <a:rPr lang="es-ES" sz="2400" dirty="0">
                <a:latin typeface="Arial Unicode MS" pitchFamily="34" charset="-128"/>
              </a:rPr>
              <a:t>doblar la renta </a:t>
            </a:r>
            <a:r>
              <a:rPr lang="es-ES" sz="2400" i="1" dirty="0">
                <a:latin typeface="Arial Unicode MS" pitchFamily="34" charset="-128"/>
              </a:rPr>
              <a:t>per </a:t>
            </a:r>
            <a:r>
              <a:rPr lang="es-ES" sz="2400" i="1" dirty="0" err="1">
                <a:latin typeface="Arial Unicode MS" pitchFamily="34" charset="-128"/>
              </a:rPr>
              <a:t>capita</a:t>
            </a:r>
            <a:r>
              <a:rPr lang="es-ES" sz="2400" i="1" dirty="0">
                <a:latin typeface="Arial Unicode MS" pitchFamily="34" charset="-128"/>
              </a:rPr>
              <a:t> </a:t>
            </a:r>
            <a:r>
              <a:rPr lang="es-ES" sz="2400" dirty="0">
                <a:latin typeface="Arial Unicode MS" pitchFamily="34" charset="-128"/>
              </a:rPr>
              <a:t>en 10 años, no 50</a:t>
            </a:r>
          </a:p>
        </p:txBody>
      </p:sp>
      <p:sp>
        <p:nvSpPr>
          <p:cNvPr id="2" name="1 Marcador de pie de página"/>
          <p:cNvSpPr>
            <a:spLocks noGrp="1"/>
          </p:cNvSpPr>
          <p:nvPr>
            <p:ph type="ftr" sz="quarter" idx="11"/>
          </p:nvPr>
        </p:nvSpPr>
        <p:spPr/>
        <p:txBody>
          <a:bodyPr/>
          <a:lstStyle/>
          <a:p>
            <a:pPr>
              <a:defRPr/>
            </a:pPr>
            <a:r>
              <a:rPr lang="es-ES" dirty="0"/>
              <a:t>E. Lamo de Espinosa</a:t>
            </a:r>
          </a:p>
        </p:txBody>
      </p:sp>
      <p:sp>
        <p:nvSpPr>
          <p:cNvPr id="3" name="2 Marcador de número de diapositiva"/>
          <p:cNvSpPr>
            <a:spLocks noGrp="1"/>
          </p:cNvSpPr>
          <p:nvPr>
            <p:ph type="sldNum" sz="quarter" idx="12"/>
          </p:nvPr>
        </p:nvSpPr>
        <p:spPr/>
        <p:txBody>
          <a:bodyPr/>
          <a:lstStyle/>
          <a:p>
            <a:pPr>
              <a:defRPr/>
            </a:pPr>
            <a:fld id="{05CD884D-D0ED-4DB8-BB5E-12C5072612F3}" type="slidenum">
              <a:rPr lang="es-ES" smtClean="0"/>
              <a:pPr>
                <a:defRPr/>
              </a:pPr>
              <a:t>7</a:t>
            </a:fld>
            <a:endParaRPr lang="es-ES"/>
          </a:p>
        </p:txBody>
      </p:sp>
      <p:sp>
        <p:nvSpPr>
          <p:cNvPr id="4" name="3 Marcador de fecha"/>
          <p:cNvSpPr>
            <a:spLocks noGrp="1"/>
          </p:cNvSpPr>
          <p:nvPr>
            <p:ph type="dt" sz="quarter" idx="10"/>
          </p:nvPr>
        </p:nvSpPr>
        <p:spPr/>
        <p:txBody>
          <a:bodyPr/>
          <a:lstStyle/>
          <a:p>
            <a:pPr>
              <a:defRPr/>
            </a:pPr>
            <a:fld id="{01CF9A9B-BB10-4DB8-9E78-B61E7271D0D5}" type="datetime1">
              <a:rPr lang="es-ES"/>
              <a:pPr>
                <a:defRPr/>
              </a:pPr>
              <a:t>12/06/2018</a:t>
            </a:fld>
            <a:endParaRPr lang="es-ES"/>
          </a:p>
        </p:txBody>
      </p:sp>
    </p:spTree>
    <p:extLst>
      <p:ext uri="{BB962C8B-B14F-4D97-AF65-F5344CB8AC3E}">
        <p14:creationId xmlns:p14="http://schemas.microsoft.com/office/powerpoint/2010/main" val="887297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250825" y="2790825"/>
            <a:ext cx="3635375" cy="1143000"/>
          </a:xfrm>
        </p:spPr>
        <p:txBody>
          <a:bodyPr/>
          <a:lstStyle/>
          <a:p>
            <a:pPr eaLnBrk="1" hangingPunct="1">
              <a:lnSpc>
                <a:spcPct val="90000"/>
              </a:lnSpc>
              <a:defRPr/>
            </a:pPr>
            <a:r>
              <a:rPr lang="es-ES" sz="2800" dirty="0">
                <a:latin typeface="Arial Unicode MS" pitchFamily="34" charset="-128"/>
              </a:rPr>
              <a:t>Mas </a:t>
            </a:r>
            <a:r>
              <a:rPr lang="es-ES" sz="2800" u="sng" dirty="0">
                <a:latin typeface="Arial Unicode MS" pitchFamily="34" charset="-128"/>
              </a:rPr>
              <a:t>extensa</a:t>
            </a:r>
            <a:r>
              <a:rPr lang="es-ES" sz="2800" dirty="0">
                <a:latin typeface="Arial Unicode MS" pitchFamily="34" charset="-128"/>
              </a:rPr>
              <a:t>: </a:t>
            </a:r>
            <a:br>
              <a:rPr lang="es-ES" sz="2800" dirty="0">
                <a:latin typeface="Arial Unicode MS" pitchFamily="34" charset="-128"/>
              </a:rPr>
            </a:br>
            <a:br>
              <a:rPr lang="es-ES" sz="2800" dirty="0">
                <a:latin typeface="Arial Unicode MS" pitchFamily="34" charset="-128"/>
              </a:rPr>
            </a:br>
            <a:r>
              <a:rPr lang="es-ES" sz="2800" dirty="0">
                <a:latin typeface="Arial Unicode MS" pitchFamily="34" charset="-128"/>
              </a:rPr>
              <a:t>todo el mundo, </a:t>
            </a:r>
            <a:br>
              <a:rPr lang="es-ES" sz="2800" dirty="0">
                <a:latin typeface="Arial Unicode MS" pitchFamily="34" charset="-128"/>
              </a:rPr>
            </a:br>
            <a:r>
              <a:rPr lang="es-ES" sz="2800" dirty="0">
                <a:latin typeface="Arial Unicode MS" pitchFamily="34" charset="-128"/>
              </a:rPr>
              <a:t>no sólo atlántico, </a:t>
            </a:r>
            <a:br>
              <a:rPr lang="es-ES" sz="2800" dirty="0">
                <a:latin typeface="Arial Unicode MS" pitchFamily="34" charset="-128"/>
              </a:rPr>
            </a:br>
            <a:r>
              <a:rPr lang="es-ES" sz="2800" dirty="0">
                <a:latin typeface="Arial Unicode MS" pitchFamily="34" charset="-128"/>
              </a:rPr>
              <a:t>el viejo G7, </a:t>
            </a:r>
            <a:br>
              <a:rPr lang="es-ES" sz="2800" dirty="0">
                <a:latin typeface="Arial Unicode MS" pitchFamily="34" charset="-128"/>
              </a:rPr>
            </a:br>
            <a:r>
              <a:rPr lang="es-ES" sz="2800" dirty="0">
                <a:latin typeface="Arial Unicode MS" pitchFamily="34" charset="-128"/>
              </a:rPr>
              <a:t>incluso África (vía China)</a:t>
            </a:r>
            <a:br>
              <a:rPr lang="es-ES" sz="2800" dirty="0">
                <a:latin typeface="Arial Unicode MS" pitchFamily="34" charset="-128"/>
              </a:rPr>
            </a:br>
            <a:endParaRPr lang="es-ES" sz="2800" dirty="0"/>
          </a:p>
        </p:txBody>
      </p:sp>
      <p:sp>
        <p:nvSpPr>
          <p:cNvPr id="4" name="3 Marcador de fecha"/>
          <p:cNvSpPr>
            <a:spLocks noGrp="1"/>
          </p:cNvSpPr>
          <p:nvPr>
            <p:ph type="dt" sz="quarter" idx="10"/>
          </p:nvPr>
        </p:nvSpPr>
        <p:spPr/>
        <p:txBody>
          <a:bodyPr/>
          <a:lstStyle/>
          <a:p>
            <a:pPr>
              <a:defRPr/>
            </a:pPr>
            <a:fld id="{0BBC4FE3-4ECF-4236-B258-1ABC2A664A55}" type="datetime1">
              <a:rPr lang="es-ES"/>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D88420FB-19D0-47E7-ABE0-AD5FE47B7C5F}" type="slidenum">
              <a:rPr lang="es-ES" smtClean="0"/>
              <a:pPr>
                <a:defRPr/>
              </a:pPr>
              <a:t>8</a:t>
            </a:fld>
            <a:endParaRPr lang="es-ES"/>
          </a:p>
        </p:txBody>
      </p:sp>
      <p:pic>
        <p:nvPicPr>
          <p:cNvPr id="102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988" y="692150"/>
            <a:ext cx="4584700" cy="581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10 Elipse"/>
          <p:cNvSpPr>
            <a:spLocks noChangeArrowheads="1"/>
          </p:cNvSpPr>
          <p:nvPr/>
        </p:nvSpPr>
        <p:spPr bwMode="auto">
          <a:xfrm>
            <a:off x="5795963" y="4365625"/>
            <a:ext cx="500062" cy="792163"/>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
        <p:nvSpPr>
          <p:cNvPr id="10248" name="10 Elipse"/>
          <p:cNvSpPr>
            <a:spLocks noChangeArrowheads="1"/>
          </p:cNvSpPr>
          <p:nvPr/>
        </p:nvSpPr>
        <p:spPr bwMode="auto">
          <a:xfrm>
            <a:off x="5800725" y="3649663"/>
            <a:ext cx="500063" cy="500062"/>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
        <p:nvSpPr>
          <p:cNvPr id="10249" name="10 Elipse"/>
          <p:cNvSpPr>
            <a:spLocks noChangeArrowheads="1"/>
          </p:cNvSpPr>
          <p:nvPr/>
        </p:nvSpPr>
        <p:spPr bwMode="auto">
          <a:xfrm>
            <a:off x="5800725" y="3213100"/>
            <a:ext cx="500063" cy="500063"/>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
        <p:nvSpPr>
          <p:cNvPr id="10250" name="10 Elipse"/>
          <p:cNvSpPr>
            <a:spLocks noChangeArrowheads="1"/>
          </p:cNvSpPr>
          <p:nvPr/>
        </p:nvSpPr>
        <p:spPr bwMode="auto">
          <a:xfrm>
            <a:off x="5727700" y="2205038"/>
            <a:ext cx="500063" cy="500062"/>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Tree>
    <p:extLst>
      <p:ext uri="{BB962C8B-B14F-4D97-AF65-F5344CB8AC3E}">
        <p14:creationId xmlns:p14="http://schemas.microsoft.com/office/powerpoint/2010/main" val="4043817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99392"/>
            <a:ext cx="8229600" cy="1143000"/>
          </a:xfrm>
        </p:spPr>
        <p:txBody>
          <a:bodyPr/>
          <a:lstStyle/>
          <a:p>
            <a:pPr eaLnBrk="1" hangingPunct="1">
              <a:lnSpc>
                <a:spcPct val="90000"/>
              </a:lnSpc>
              <a:defRPr/>
            </a:pPr>
            <a:br>
              <a:rPr lang="es-ES" dirty="0">
                <a:latin typeface="Arial Unicode MS" pitchFamily="34" charset="-128"/>
              </a:rPr>
            </a:br>
            <a:r>
              <a:rPr lang="es-ES" sz="2800" dirty="0">
                <a:latin typeface="Arial Unicode MS" pitchFamily="34" charset="-128"/>
              </a:rPr>
              <a:t>Más </a:t>
            </a:r>
            <a:r>
              <a:rPr lang="es-ES" sz="2800" u="sng" dirty="0">
                <a:latin typeface="Arial Unicode MS" pitchFamily="34" charset="-128"/>
              </a:rPr>
              <a:t>intensa</a:t>
            </a:r>
            <a:r>
              <a:rPr lang="es-ES" sz="2800" dirty="0">
                <a:latin typeface="Arial Unicode MS" pitchFamily="34" charset="-128"/>
              </a:rPr>
              <a:t>: más procesos, productos, hábitos.</a:t>
            </a:r>
            <a:br>
              <a:rPr lang="es-ES" sz="2800" dirty="0">
                <a:latin typeface="Arial Unicode MS" pitchFamily="34" charset="-128"/>
              </a:rPr>
            </a:br>
            <a:br>
              <a:rPr lang="es-ES" sz="2800" dirty="0">
                <a:latin typeface="Arial Unicode MS" pitchFamily="34" charset="-128"/>
              </a:rPr>
            </a:br>
            <a:r>
              <a:rPr lang="es-ES" sz="2400" dirty="0">
                <a:latin typeface="Arial Unicode MS" pitchFamily="34" charset="-128"/>
              </a:rPr>
              <a:t>La urbanización del mundo (2007)</a:t>
            </a:r>
            <a:endParaRPr lang="es-ES" sz="2800" dirty="0"/>
          </a:p>
        </p:txBody>
      </p:sp>
      <p:sp>
        <p:nvSpPr>
          <p:cNvPr id="4" name="3 Marcador de fecha"/>
          <p:cNvSpPr>
            <a:spLocks noGrp="1"/>
          </p:cNvSpPr>
          <p:nvPr>
            <p:ph type="dt" sz="quarter" idx="10"/>
          </p:nvPr>
        </p:nvSpPr>
        <p:spPr/>
        <p:txBody>
          <a:bodyPr/>
          <a:lstStyle/>
          <a:p>
            <a:pPr>
              <a:defRPr/>
            </a:pPr>
            <a:fld id="{9CF041CE-0D73-42F7-B090-E2B591E64ACF}" type="datetime1">
              <a:rPr lang="es-ES"/>
              <a:pPr>
                <a:defRPr/>
              </a:pPr>
              <a:t>12/06/2018</a:t>
            </a:fld>
            <a:endParaRPr lang="es-ES"/>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69868084-5248-4B46-B0A0-B2305220C0A4}" type="slidenum">
              <a:rPr lang="es-ES" smtClean="0"/>
              <a:pPr>
                <a:defRPr/>
              </a:pPr>
              <a:t>9</a:t>
            </a:fld>
            <a:endParaRPr lang="es-ES"/>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836712"/>
            <a:ext cx="8700839" cy="5357885"/>
          </a:xfrm>
          <a:prstGeom prst="rect">
            <a:avLst/>
          </a:prstGeom>
        </p:spPr>
      </p:pic>
    </p:spTree>
    <p:extLst>
      <p:ext uri="{BB962C8B-B14F-4D97-AF65-F5344CB8AC3E}">
        <p14:creationId xmlns:p14="http://schemas.microsoft.com/office/powerpoint/2010/main" val="3169556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116632"/>
            <a:ext cx="8229600" cy="1143000"/>
          </a:xfrm>
        </p:spPr>
        <p:txBody>
          <a:bodyPr/>
          <a:lstStyle/>
          <a:p>
            <a:r>
              <a:rPr lang="es-ES" sz="2400" dirty="0"/>
              <a:t>Urbanización que continua disparada… </a:t>
            </a:r>
            <a:br>
              <a:rPr lang="es-ES" sz="2400" dirty="0"/>
            </a:br>
            <a:r>
              <a:rPr lang="es-ES" sz="1800" dirty="0" err="1"/>
              <a:t>National</a:t>
            </a:r>
            <a:r>
              <a:rPr lang="es-ES" sz="1800" dirty="0"/>
              <a:t> </a:t>
            </a:r>
            <a:r>
              <a:rPr lang="es-ES" sz="1800" dirty="0" err="1"/>
              <a:t>Intelligence</a:t>
            </a:r>
            <a:r>
              <a:rPr lang="es-ES" sz="1800" dirty="0"/>
              <a:t> Council, </a:t>
            </a:r>
            <a:r>
              <a:rPr lang="es-ES" sz="1800" i="1" dirty="0"/>
              <a:t>Global </a:t>
            </a:r>
            <a:r>
              <a:rPr lang="es-ES" sz="1800" i="1" dirty="0" err="1"/>
              <a:t>Trends</a:t>
            </a:r>
            <a:r>
              <a:rPr lang="es-ES" sz="1800" i="1" dirty="0"/>
              <a:t>. </a:t>
            </a:r>
            <a:r>
              <a:rPr lang="es-ES" sz="1800" i="1" dirty="0" err="1"/>
              <a:t>Paradox</a:t>
            </a:r>
            <a:r>
              <a:rPr lang="es-ES" sz="1800" i="1" dirty="0"/>
              <a:t> of </a:t>
            </a:r>
            <a:r>
              <a:rPr lang="es-ES" sz="1800" i="1" dirty="0" err="1"/>
              <a:t>Progress</a:t>
            </a:r>
            <a:r>
              <a:rPr lang="es-ES" sz="1800" dirty="0"/>
              <a:t>, 2017</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10</a:t>
            </a:fld>
            <a:endParaRPr lang="es-ES"/>
          </a:p>
        </p:txBody>
      </p:sp>
      <p:pic>
        <p:nvPicPr>
          <p:cNvPr id="8" name="Imagen 7"/>
          <p:cNvPicPr>
            <a:picLocks noChangeAspect="1"/>
          </p:cNvPicPr>
          <p:nvPr/>
        </p:nvPicPr>
        <p:blipFill>
          <a:blip r:embed="rId2"/>
          <a:stretch>
            <a:fillRect/>
          </a:stretch>
        </p:blipFill>
        <p:spPr>
          <a:xfrm>
            <a:off x="251520" y="1437164"/>
            <a:ext cx="8568952" cy="4806474"/>
          </a:xfrm>
          <a:prstGeom prst="rect">
            <a:avLst/>
          </a:prstGeom>
        </p:spPr>
      </p:pic>
      <p:pic>
        <p:nvPicPr>
          <p:cNvPr id="9" name="Ink 4">
            <a:extLst>
              <a:ext uri="{FF2B5EF4-FFF2-40B4-BE49-F238E27FC236}">
                <a16:creationId xmlns:a16="http://schemas.microsoft.com/office/drawing/2014/main" id="{2FCA2B63-AFEB-4F51-B8FE-DD78FABF5395}"/>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2348880"/>
            <a:ext cx="1177678" cy="67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id="{33FB2FA8-DF0F-4535-BC70-C5C0C0B19097}"/>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2780928"/>
            <a:ext cx="1177678" cy="67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78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123478"/>
            <a:ext cx="8229600" cy="857250"/>
          </a:xfrm>
        </p:spPr>
        <p:txBody>
          <a:bodyPr/>
          <a:lstStyle/>
          <a:p>
            <a:r>
              <a:rPr lang="es-ES" dirty="0"/>
              <a:t>Más rápido</a:t>
            </a:r>
            <a:endParaRPr lang="en-US" dirty="0"/>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12/06/2018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11</a:t>
            </a:fld>
            <a:endParaRPr lang="es-ES" altLang="es-ES">
              <a:solidFill>
                <a:srgbClr val="FFFFFF"/>
              </a:solidFill>
            </a:endParaRPr>
          </a:p>
        </p:txBody>
      </p:sp>
      <p:pic>
        <p:nvPicPr>
          <p:cNvPr id="6" name="Imagen 5"/>
          <p:cNvPicPr>
            <a:picLocks noChangeAspect="1"/>
          </p:cNvPicPr>
          <p:nvPr/>
        </p:nvPicPr>
        <p:blipFill>
          <a:blip r:embed="rId2"/>
          <a:stretch>
            <a:fillRect/>
          </a:stretch>
        </p:blipFill>
        <p:spPr>
          <a:xfrm>
            <a:off x="107504" y="1484784"/>
            <a:ext cx="8917088" cy="4856802"/>
          </a:xfrm>
          <a:prstGeom prst="rect">
            <a:avLst/>
          </a:prstGeom>
        </p:spPr>
      </p:pic>
      <p:pic>
        <p:nvPicPr>
          <p:cNvPr id="7" name="Ink 4">
            <a:extLst>
              <a:ext uri="{FF2B5EF4-FFF2-40B4-BE49-F238E27FC236}">
                <a16:creationId xmlns:a16="http://schemas.microsoft.com/office/drawing/2014/main" id="{94749A7C-7328-44EC-A83B-0542EE5C54B4}"/>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4555976"/>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id="{AB0311E3-591E-46A6-BDA1-273930F835D2}"/>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727902" y="5013176"/>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id="{20231E49-4FFE-4B36-8E8C-9C06AA6E49C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4711678" y="2899792"/>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667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6632"/>
            <a:ext cx="8229600" cy="1143000"/>
          </a:xfrm>
        </p:spPr>
        <p:txBody>
          <a:bodyPr/>
          <a:lstStyle/>
          <a:p>
            <a:r>
              <a:rPr lang="es-ES" sz="3200" dirty="0"/>
              <a:t>Pero, un crecimiento </a:t>
            </a:r>
            <a:r>
              <a:rPr lang="es-ES" sz="3200" u="sng" dirty="0"/>
              <a:t>asimétrico</a:t>
            </a:r>
            <a:r>
              <a:rPr lang="es-ES" sz="3200" dirty="0"/>
              <a:t> PIB mundo</a:t>
            </a:r>
          </a:p>
        </p:txBody>
      </p:sp>
      <p:sp>
        <p:nvSpPr>
          <p:cNvPr id="3" name="2 Marcador de fecha"/>
          <p:cNvSpPr>
            <a:spLocks noGrp="1"/>
          </p:cNvSpPr>
          <p:nvPr>
            <p:ph type="dt" sz="half" idx="10"/>
          </p:nvPr>
        </p:nvSpPr>
        <p:spPr/>
        <p:txBody>
          <a:bodyPr/>
          <a:lstStyle/>
          <a:p>
            <a:pPr>
              <a:defRPr/>
            </a:pPr>
            <a:fld id="{AA95AA4C-AB85-4138-921A-83D6EC7D1A1E}" type="datetime1">
              <a:rPr lang="es-ES" smtClean="0"/>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E117C90D-1DE9-425C-B938-89B813F2B35E}" type="slidenum">
              <a:rPr lang="es-ES" smtClean="0"/>
              <a:pPr>
                <a:defRPr/>
              </a:pPr>
              <a:t>12</a:t>
            </a:fld>
            <a:endParaRPr lang="es-ES"/>
          </a:p>
        </p:txBody>
      </p:sp>
      <p:pic>
        <p:nvPicPr>
          <p:cNvPr id="220162" name="Picture 2"/>
          <p:cNvPicPr>
            <a:picLocks noChangeAspect="1" noChangeArrowheads="1"/>
          </p:cNvPicPr>
          <p:nvPr/>
        </p:nvPicPr>
        <p:blipFill>
          <a:blip r:embed="rId2"/>
          <a:srcRect/>
          <a:stretch>
            <a:fillRect/>
          </a:stretch>
        </p:blipFill>
        <p:spPr bwMode="auto">
          <a:xfrm>
            <a:off x="1187624" y="1016003"/>
            <a:ext cx="6885978" cy="5365325"/>
          </a:xfrm>
          <a:prstGeom prst="rect">
            <a:avLst/>
          </a:prstGeom>
          <a:noFill/>
          <a:ln w="9525" cap="flat" cmpd="sng">
            <a:noFill/>
            <a:prstDash val="solid"/>
            <a:miter lim="800000"/>
            <a:headEnd type="none" w="med" len="med"/>
            <a:tailEnd type="none" w="med" len="med"/>
          </a:ln>
          <a:effectLst/>
        </p:spPr>
      </p:pic>
      <p:sp>
        <p:nvSpPr>
          <p:cNvPr id="6" name="5 Elipse"/>
          <p:cNvSpPr/>
          <p:nvPr/>
        </p:nvSpPr>
        <p:spPr bwMode="auto">
          <a:xfrm>
            <a:off x="3275856" y="2780928"/>
            <a:ext cx="3312368" cy="432048"/>
          </a:xfrm>
          <a:prstGeom prst="ellipse">
            <a:avLst/>
          </a:prstGeom>
          <a:solidFill>
            <a:srgbClr val="FFFF00">
              <a:alpha val="41000"/>
            </a:srgbClr>
          </a:solidFill>
          <a:ln w="9525" cap="flat" cmpd="sng" algn="ctr">
            <a:solidFill>
              <a:schemeClr val="tx1"/>
            </a:solidFill>
            <a:prstDash val="solid"/>
            <a:round/>
            <a:headEnd type="none" w="med" len="med"/>
            <a:tailEnd type="triangl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600" b="0" i="0" u="none" strike="noStrike" cap="none" normalizeH="0" baseline="0">
              <a:ln>
                <a:noFill/>
              </a:ln>
              <a:solidFill>
                <a:schemeClr val="tx1"/>
              </a:solidFill>
              <a:effectLst/>
              <a:latin typeface="Arial" charset="0"/>
            </a:endParaRPr>
          </a:p>
        </p:txBody>
      </p:sp>
      <p:sp>
        <p:nvSpPr>
          <p:cNvPr id="8" name="7 Elipse"/>
          <p:cNvSpPr/>
          <p:nvPr/>
        </p:nvSpPr>
        <p:spPr bwMode="auto">
          <a:xfrm>
            <a:off x="3347864" y="4653136"/>
            <a:ext cx="3312368" cy="432048"/>
          </a:xfrm>
          <a:prstGeom prst="ellipse">
            <a:avLst/>
          </a:prstGeom>
          <a:solidFill>
            <a:srgbClr val="FFFF00">
              <a:alpha val="41000"/>
            </a:srgbClr>
          </a:solidFill>
          <a:ln w="9525" cap="flat" cmpd="sng" algn="ctr">
            <a:solidFill>
              <a:schemeClr val="tx1"/>
            </a:solidFill>
            <a:prstDash val="solid"/>
            <a:round/>
            <a:headEnd type="none" w="med" len="med"/>
            <a:tailEnd type="triangl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600" b="0" i="0" u="none" strike="noStrike" cap="none" normalizeH="0" baseline="0">
              <a:ln>
                <a:noFill/>
              </a:ln>
              <a:solidFill>
                <a:schemeClr val="tx1"/>
              </a:solidFill>
              <a:effectLst/>
              <a:latin typeface="Arial" charset="0"/>
            </a:endParaRPr>
          </a:p>
        </p:txBody>
      </p:sp>
      <p:sp>
        <p:nvSpPr>
          <p:cNvPr id="9" name="8 Elipse"/>
          <p:cNvSpPr/>
          <p:nvPr/>
        </p:nvSpPr>
        <p:spPr bwMode="auto">
          <a:xfrm>
            <a:off x="3347864" y="3356992"/>
            <a:ext cx="3312368" cy="432048"/>
          </a:xfrm>
          <a:prstGeom prst="ellipse">
            <a:avLst/>
          </a:prstGeom>
          <a:solidFill>
            <a:srgbClr val="FFFF00">
              <a:alpha val="41000"/>
            </a:srgbClr>
          </a:solidFill>
          <a:ln w="9525" cap="flat" cmpd="sng" algn="ctr">
            <a:solidFill>
              <a:schemeClr val="tx1"/>
            </a:solidFill>
            <a:prstDash val="solid"/>
            <a:round/>
            <a:headEnd type="none" w="med" len="med"/>
            <a:tailEnd type="triangl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6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668783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384"/>
            <a:ext cx="8229600" cy="1143000"/>
          </a:xfrm>
        </p:spPr>
        <p:txBody>
          <a:bodyPr/>
          <a:lstStyle/>
          <a:p>
            <a:r>
              <a:rPr lang="es-ES" sz="3600" dirty="0"/>
              <a:t>Crecimiento mundial 2009-2014</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13</a:t>
            </a:fld>
            <a:endParaRPr lang="es-ES"/>
          </a:p>
        </p:txBody>
      </p:sp>
      <p:pic>
        <p:nvPicPr>
          <p:cNvPr id="5" name="Imagen 4"/>
          <p:cNvPicPr>
            <a:picLocks noChangeAspect="1"/>
          </p:cNvPicPr>
          <p:nvPr/>
        </p:nvPicPr>
        <p:blipFill>
          <a:blip r:embed="rId2"/>
          <a:stretch>
            <a:fillRect/>
          </a:stretch>
        </p:blipFill>
        <p:spPr>
          <a:xfrm>
            <a:off x="611560" y="1019480"/>
            <a:ext cx="7848872" cy="5358661"/>
          </a:xfrm>
          <a:prstGeom prst="rect">
            <a:avLst/>
          </a:prstGeom>
        </p:spPr>
      </p:pic>
      <p:pic>
        <p:nvPicPr>
          <p:cNvPr id="7"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668344" y="5789268"/>
            <a:ext cx="52960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714802" y="1700808"/>
            <a:ext cx="52960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714802" y="2204864"/>
            <a:ext cx="52960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5733256"/>
            <a:ext cx="122413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4781156"/>
            <a:ext cx="122413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714802" y="4725144"/>
            <a:ext cx="52960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4">
            <a:extLst>
              <a:ext uri="{FF2B5EF4-FFF2-40B4-BE49-F238E27FC236}">
                <a16:creationId xmlns:a16="http://schemas.microsoft.com/office/drawing/2014/main" id="{C9544492-001A-4A89-9A13-0ECB0B47A613}"/>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276128" y="1700808"/>
            <a:ext cx="122413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nk 4">
            <a:extLst>
              <a:ext uri="{FF2B5EF4-FFF2-40B4-BE49-F238E27FC236}">
                <a16:creationId xmlns:a16="http://schemas.microsoft.com/office/drawing/2014/main" id="{27D09A2E-C95F-42CE-8D69-476274171949}"/>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276128" y="2204864"/>
            <a:ext cx="1224136" cy="30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865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2348880"/>
            <a:ext cx="8229600" cy="1143000"/>
          </a:xfrm>
        </p:spPr>
        <p:txBody>
          <a:bodyPr/>
          <a:lstStyle/>
          <a:p>
            <a:pPr>
              <a:defRPr/>
            </a:pPr>
            <a:r>
              <a:rPr lang="es-ES" dirty="0">
                <a:solidFill>
                  <a:schemeClr val="tx1"/>
                </a:solidFill>
              </a:rPr>
              <a:t>3</a:t>
            </a:r>
            <a:br>
              <a:rPr lang="es-ES" dirty="0">
                <a:solidFill>
                  <a:schemeClr val="tx1"/>
                </a:solidFill>
              </a:rPr>
            </a:br>
            <a:br>
              <a:rPr lang="es-ES" dirty="0">
                <a:solidFill>
                  <a:schemeClr val="tx1"/>
                </a:solidFill>
              </a:rPr>
            </a:br>
            <a:r>
              <a:rPr lang="es-ES" dirty="0">
                <a:solidFill>
                  <a:srgbClr val="FFFF00"/>
                </a:solidFill>
              </a:rPr>
              <a:t>Un análisis de lo que pasa:</a:t>
            </a:r>
            <a:br>
              <a:rPr lang="es-ES" dirty="0">
                <a:solidFill>
                  <a:srgbClr val="FFFF00"/>
                </a:solidFill>
              </a:rPr>
            </a:br>
            <a:br>
              <a:rPr lang="es-ES" b="1" dirty="0">
                <a:solidFill>
                  <a:srgbClr val="FFFF00"/>
                </a:solidFill>
              </a:rPr>
            </a:br>
            <a:r>
              <a:rPr lang="es-ES" b="1" dirty="0">
                <a:solidFill>
                  <a:srgbClr val="FFFF00"/>
                </a:solidFill>
              </a:rPr>
              <a:t>¿CAUSAS?</a:t>
            </a:r>
          </a:p>
        </p:txBody>
      </p:sp>
      <p:sp>
        <p:nvSpPr>
          <p:cNvPr id="4" name="3 Marcador de fecha"/>
          <p:cNvSpPr>
            <a:spLocks noGrp="1"/>
          </p:cNvSpPr>
          <p:nvPr>
            <p:ph type="dt" sz="quarter" idx="10"/>
          </p:nvPr>
        </p:nvSpPr>
        <p:spPr/>
        <p:txBody>
          <a:bodyPr/>
          <a:lstStyle/>
          <a:p>
            <a:pPr>
              <a:defRPr/>
            </a:pPr>
            <a:fld id="{0F210B9B-C16A-41C7-A650-B8079FB869EF}" type="datetime1">
              <a:rPr lang="es-ES"/>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0CFA32F9-07B7-4073-8470-5D3C65B26583}" type="slidenum">
              <a:rPr lang="es-ES" smtClean="0"/>
              <a:pPr>
                <a:defRPr/>
              </a:pPr>
              <a:t>14</a:t>
            </a:fld>
            <a:endParaRPr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57200" y="773113"/>
            <a:ext cx="8229600" cy="1143000"/>
          </a:xfrm>
        </p:spPr>
        <p:txBody>
          <a:bodyPr/>
          <a:lstStyle/>
          <a:p>
            <a:pPr>
              <a:defRPr/>
            </a:pPr>
            <a:r>
              <a:rPr lang="es-ES" dirty="0"/>
              <a:t>Muchas, pero sobre todo, </a:t>
            </a:r>
            <a:br>
              <a:rPr lang="es-ES" dirty="0"/>
            </a:br>
            <a:r>
              <a:rPr lang="es-ES" dirty="0"/>
              <a:t>dos grandes causas</a:t>
            </a:r>
          </a:p>
        </p:txBody>
      </p:sp>
      <p:sp>
        <p:nvSpPr>
          <p:cNvPr id="7" name="6 Marcador de contenido"/>
          <p:cNvSpPr>
            <a:spLocks noGrp="1"/>
          </p:cNvSpPr>
          <p:nvPr>
            <p:ph idx="1"/>
          </p:nvPr>
        </p:nvSpPr>
        <p:spPr>
          <a:xfrm>
            <a:off x="683568" y="2786707"/>
            <a:ext cx="8229600" cy="4530725"/>
          </a:xfrm>
        </p:spPr>
        <p:txBody>
          <a:bodyPr/>
          <a:lstStyle/>
          <a:p>
            <a:pPr marL="514350" indent="-514350">
              <a:buFont typeface="+mj-lt"/>
              <a:buAutoNum type="arabicPeriod"/>
              <a:defRPr/>
            </a:pPr>
            <a:r>
              <a:rPr lang="es-ES" dirty="0">
                <a:solidFill>
                  <a:srgbClr val="FFFF00"/>
                </a:solidFill>
              </a:rPr>
              <a:t>Divergencia demográfica</a:t>
            </a:r>
            <a:r>
              <a:rPr lang="es-ES" dirty="0"/>
              <a:t> Este-Oeste, que se acopla con una…</a:t>
            </a:r>
          </a:p>
          <a:p>
            <a:pPr marL="514350" indent="-514350">
              <a:buFont typeface="+mj-lt"/>
              <a:buAutoNum type="arabicPeriod"/>
              <a:defRPr/>
            </a:pPr>
            <a:endParaRPr lang="es-ES" dirty="0"/>
          </a:p>
          <a:p>
            <a:pPr marL="514350" indent="-514350">
              <a:buFont typeface="+mj-lt"/>
              <a:buAutoNum type="arabicPeriod"/>
              <a:defRPr/>
            </a:pPr>
            <a:r>
              <a:rPr lang="es-ES" dirty="0">
                <a:solidFill>
                  <a:srgbClr val="FFFF00"/>
                </a:solidFill>
              </a:rPr>
              <a:t>Convergencia tecnológica </a:t>
            </a:r>
            <a:r>
              <a:rPr lang="es-ES" dirty="0"/>
              <a:t>Este-Oeste</a:t>
            </a:r>
          </a:p>
        </p:txBody>
      </p:sp>
      <p:sp>
        <p:nvSpPr>
          <p:cNvPr id="3" name="2 Marcador de fecha"/>
          <p:cNvSpPr>
            <a:spLocks noGrp="1"/>
          </p:cNvSpPr>
          <p:nvPr>
            <p:ph type="dt" sz="quarter" idx="10"/>
          </p:nvPr>
        </p:nvSpPr>
        <p:spPr/>
        <p:txBody>
          <a:bodyPr/>
          <a:lstStyle/>
          <a:p>
            <a:pPr>
              <a:defRPr/>
            </a:pPr>
            <a:fld id="{97B2DD61-E738-4F8B-9F8E-D9D6C391665A}"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D5DB8B06-2953-4081-B888-78781043D1D8}" type="slidenum">
              <a:rPr lang="es-ES" smtClean="0"/>
              <a:pPr>
                <a:defRPr/>
              </a:pPr>
              <a:t>15</a:t>
            </a:fld>
            <a:endParaRPr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83568" y="2204864"/>
            <a:ext cx="8229600" cy="1143000"/>
          </a:xfrm>
        </p:spPr>
        <p:txBody>
          <a:bodyPr/>
          <a:lstStyle/>
          <a:p>
            <a:pPr>
              <a:defRPr/>
            </a:pPr>
            <a:r>
              <a:rPr lang="es-ES" dirty="0"/>
              <a:t>1.-DIVERGENCIA DEMOGRÁFICA</a:t>
            </a: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037F160A-502A-4960-BE5A-BF37671B6E8B}" type="slidenum">
              <a:rPr lang="es-ES" smtClean="0"/>
              <a:pPr>
                <a:defRPr/>
              </a:pPr>
              <a:t>16</a:t>
            </a:fld>
            <a:endParaRPr lang="es-ES"/>
          </a:p>
        </p:txBody>
      </p:sp>
      <p:sp>
        <p:nvSpPr>
          <p:cNvPr id="5" name="4 Marcador de fecha"/>
          <p:cNvSpPr>
            <a:spLocks noGrp="1"/>
          </p:cNvSpPr>
          <p:nvPr>
            <p:ph type="dt" sz="quarter" idx="10"/>
          </p:nvPr>
        </p:nvSpPr>
        <p:spPr/>
        <p:txBody>
          <a:bodyPr/>
          <a:lstStyle/>
          <a:p>
            <a:pPr>
              <a:defRPr/>
            </a:pPr>
            <a:fld id="{DC8A86E7-2907-4B33-87FE-210D21A69ECA}" type="datetime1">
              <a:rPr lang="es-ES"/>
              <a:pPr>
                <a:defRPr/>
              </a:pPr>
              <a:t>12/06/2018</a:t>
            </a:fld>
            <a:endParaRPr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a:t>Crecimiento de la humanidad</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17</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583813"/>
            <a:ext cx="8028806" cy="4888425"/>
          </a:xfrm>
          <a:prstGeom prst="rect">
            <a:avLst/>
          </a:prstGeom>
        </p:spPr>
      </p:pic>
    </p:spTree>
    <p:extLst>
      <p:ext uri="{BB962C8B-B14F-4D97-AF65-F5344CB8AC3E}">
        <p14:creationId xmlns:p14="http://schemas.microsoft.com/office/powerpoint/2010/main" val="4069325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86" name="Rectangle 2"/>
          <p:cNvSpPr>
            <a:spLocks noGrp="1" noChangeArrowheads="1"/>
          </p:cNvSpPr>
          <p:nvPr>
            <p:ph type="title"/>
          </p:nvPr>
        </p:nvSpPr>
        <p:spPr>
          <a:xfrm>
            <a:off x="457200" y="-242888"/>
            <a:ext cx="8229600" cy="1143001"/>
          </a:xfrm>
        </p:spPr>
        <p:txBody>
          <a:bodyPr/>
          <a:lstStyle/>
          <a:p>
            <a:pPr eaLnBrk="1" hangingPunct="1">
              <a:defRPr/>
            </a:pPr>
            <a:br>
              <a:rPr lang="es-ES" dirty="0">
                <a:latin typeface="Arial Unicode MS" pitchFamily="34" charset="-128"/>
              </a:rPr>
            </a:br>
            <a:r>
              <a:rPr lang="es-ES" sz="3600" dirty="0">
                <a:latin typeface="Arial Unicode MS" pitchFamily="34" charset="-128"/>
              </a:rPr>
              <a:t>Crecimiento asimétrico de la población mundial</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556793"/>
            <a:ext cx="8483889" cy="514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Ink 4"/>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005513" y="5549900"/>
            <a:ext cx="2773362"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9AB08983-591C-4532-893F-DFD82197A8A3}" type="slidenum">
              <a:rPr lang="es-ES" smtClean="0"/>
              <a:pPr>
                <a:defRPr/>
              </a:pPr>
              <a:t>18</a:t>
            </a:fld>
            <a:endParaRPr lang="es-ES"/>
          </a:p>
        </p:txBody>
      </p:sp>
      <p:sp>
        <p:nvSpPr>
          <p:cNvPr id="4" name="3 Marcador de fecha"/>
          <p:cNvSpPr>
            <a:spLocks noGrp="1"/>
          </p:cNvSpPr>
          <p:nvPr>
            <p:ph type="dt" sz="quarter" idx="10"/>
          </p:nvPr>
        </p:nvSpPr>
        <p:spPr/>
        <p:txBody>
          <a:bodyPr/>
          <a:lstStyle/>
          <a:p>
            <a:pPr>
              <a:defRPr/>
            </a:pPr>
            <a:fld id="{5C800BF5-45B6-4288-94D4-058DB119AA51}" type="datetime1">
              <a:rPr lang="es-ES"/>
              <a:pPr>
                <a:defRPr/>
              </a:pPr>
              <a:t>12/06/2018</a:t>
            </a:fld>
            <a:endParaRPr lang="es-ES"/>
          </a:p>
        </p:txBody>
      </p:sp>
    </p:spTree>
  </p:cSld>
  <p:clrMapOvr>
    <a:masterClrMapping/>
  </p:clrMapOvr>
  <p:transition>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4624"/>
            <a:ext cx="8229600" cy="1143000"/>
          </a:xfrm>
        </p:spPr>
        <p:txBody>
          <a:bodyPr/>
          <a:lstStyle/>
          <a:p>
            <a:r>
              <a:rPr lang="es-ES" dirty="0"/>
              <a:t>Asia y África….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19</a:t>
            </a:fld>
            <a:endParaRPr lang="es-ES"/>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700" y="1196752"/>
            <a:ext cx="8133748" cy="5481736"/>
          </a:xfrm>
          <a:prstGeom prst="rect">
            <a:avLst/>
          </a:prstGeom>
        </p:spPr>
      </p:pic>
    </p:spTree>
    <p:extLst>
      <p:ext uri="{BB962C8B-B14F-4D97-AF65-F5344CB8AC3E}">
        <p14:creationId xmlns:p14="http://schemas.microsoft.com/office/powerpoint/2010/main" val="2346884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a:t>Más de la mitad en Asia</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20</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772816"/>
            <a:ext cx="7871299" cy="4328429"/>
          </a:xfrm>
          <a:prstGeom prst="rect">
            <a:avLst/>
          </a:prstGeom>
        </p:spPr>
      </p:pic>
    </p:spTree>
    <p:extLst>
      <p:ext uri="{BB962C8B-B14F-4D97-AF65-F5344CB8AC3E}">
        <p14:creationId xmlns:p14="http://schemas.microsoft.com/office/powerpoint/2010/main" val="2321568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44624"/>
            <a:ext cx="8229600" cy="1143000"/>
          </a:xfrm>
        </p:spPr>
        <p:txBody>
          <a:bodyPr/>
          <a:lstStyle/>
          <a:p>
            <a:r>
              <a:rPr lang="es-ES" sz="4000" dirty="0"/>
              <a:t>Crecimiento ya controlado</a:t>
            </a:r>
            <a:br>
              <a:rPr lang="es-ES" sz="4000" dirty="0"/>
            </a:br>
            <a:r>
              <a:rPr lang="es-ES" sz="4000" dirty="0"/>
              <a:t>La transición demográfica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21</a:t>
            </a:fld>
            <a:endParaRPr lang="es-ES"/>
          </a:p>
        </p:txBody>
      </p:sp>
      <p:pic>
        <p:nvPicPr>
          <p:cNvPr id="89090" name="Picture 2" descr="7187e90c-bbde-428e-8367-ad326febbda8@eurprd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187624"/>
            <a:ext cx="7387949" cy="517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90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71400"/>
            <a:ext cx="8229600" cy="1143000"/>
          </a:xfrm>
        </p:spPr>
        <p:txBody>
          <a:bodyPr/>
          <a:lstStyle/>
          <a:p>
            <a:pPr>
              <a:defRPr/>
            </a:pPr>
            <a:r>
              <a:rPr lang="es-ES" sz="3600" dirty="0"/>
              <a:t>Se agota el  “dividendo demográfico”</a:t>
            </a:r>
          </a:p>
        </p:txBody>
      </p:sp>
      <p:sp>
        <p:nvSpPr>
          <p:cNvPr id="3" name="2 Marcador de fecha"/>
          <p:cNvSpPr>
            <a:spLocks noGrp="1"/>
          </p:cNvSpPr>
          <p:nvPr>
            <p:ph type="dt" sz="quarter" idx="10"/>
          </p:nvPr>
        </p:nvSpPr>
        <p:spPr/>
        <p:txBody>
          <a:bodyPr/>
          <a:lstStyle/>
          <a:p>
            <a:pPr>
              <a:defRPr/>
            </a:pPr>
            <a:fld id="{BD5DFF77-BE40-4180-B522-E9E8617440D2}"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spcBef>
                <a:spcPct val="0"/>
              </a:spcBef>
              <a:buClrTx/>
              <a:buSzTx/>
              <a:buFontTx/>
              <a:buNone/>
            </a:pPr>
            <a:fld id="{580DAF2D-8176-4534-ACA6-17AFEE5E68F9}" type="slidenum">
              <a:rPr lang="es-ES" altLang="es-ES" sz="1200"/>
              <a:pPr>
                <a:spcBef>
                  <a:spcPct val="0"/>
                </a:spcBef>
                <a:buClrTx/>
                <a:buSzTx/>
                <a:buFontTx/>
                <a:buNone/>
              </a:pPr>
              <a:t>22</a:t>
            </a:fld>
            <a:endParaRPr lang="es-ES" altLang="es-ES" sz="1200"/>
          </a:p>
        </p:txBody>
      </p:sp>
      <p:pic>
        <p:nvPicPr>
          <p:cNvPr id="1095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1412776"/>
            <a:ext cx="8424936" cy="496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5" name="6 Elipse"/>
          <p:cNvSpPr>
            <a:spLocks noChangeArrowheads="1"/>
          </p:cNvSpPr>
          <p:nvPr/>
        </p:nvSpPr>
        <p:spPr bwMode="auto">
          <a:xfrm>
            <a:off x="6643688" y="2500313"/>
            <a:ext cx="1143000" cy="571500"/>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lgn="ctr" eaLnBrk="1" hangingPunct="1">
              <a:spcBef>
                <a:spcPct val="0"/>
              </a:spcBef>
              <a:buClrTx/>
              <a:buSzTx/>
              <a:buFontTx/>
              <a:buNone/>
            </a:pPr>
            <a:endParaRPr lang="es-ES" altLang="es-ES" sz="1600"/>
          </a:p>
        </p:txBody>
      </p:sp>
      <p:sp>
        <p:nvSpPr>
          <p:cNvPr id="109576" name="6 Elipse"/>
          <p:cNvSpPr>
            <a:spLocks noChangeArrowheads="1"/>
          </p:cNvSpPr>
          <p:nvPr/>
        </p:nvSpPr>
        <p:spPr bwMode="auto">
          <a:xfrm>
            <a:off x="6588125" y="2928938"/>
            <a:ext cx="1143000" cy="571500"/>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lgn="ctr" eaLnBrk="1" hangingPunct="1">
              <a:spcBef>
                <a:spcPct val="0"/>
              </a:spcBef>
              <a:buClrTx/>
              <a:buSzTx/>
              <a:buFontTx/>
              <a:buNone/>
            </a:pPr>
            <a:endParaRPr lang="es-ES" altLang="es-ES" sz="1600"/>
          </a:p>
        </p:txBody>
      </p:sp>
      <p:sp>
        <p:nvSpPr>
          <p:cNvPr id="109577" name="6 Elipse"/>
          <p:cNvSpPr>
            <a:spLocks noChangeArrowheads="1"/>
          </p:cNvSpPr>
          <p:nvPr/>
        </p:nvSpPr>
        <p:spPr bwMode="auto">
          <a:xfrm>
            <a:off x="6588125" y="3284538"/>
            <a:ext cx="1143000" cy="571500"/>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lgn="ctr" eaLnBrk="1" hangingPunct="1">
              <a:spcBef>
                <a:spcPct val="0"/>
              </a:spcBef>
              <a:buClrTx/>
              <a:buSzTx/>
              <a:buFontTx/>
              <a:buNone/>
            </a:pPr>
            <a:endParaRPr lang="es-ES" altLang="es-ES" sz="1600"/>
          </a:p>
        </p:txBody>
      </p:sp>
      <p:sp>
        <p:nvSpPr>
          <p:cNvPr id="109578" name="6 Elipse"/>
          <p:cNvSpPr>
            <a:spLocks noChangeArrowheads="1"/>
          </p:cNvSpPr>
          <p:nvPr/>
        </p:nvSpPr>
        <p:spPr bwMode="auto">
          <a:xfrm>
            <a:off x="6669088" y="4010025"/>
            <a:ext cx="1143000" cy="571500"/>
          </a:xfrm>
          <a:prstGeom prst="ellipse">
            <a:avLst/>
          </a:prstGeom>
          <a:solidFill>
            <a:srgbClr val="FFFF00">
              <a:alpha val="21960"/>
            </a:srgbClr>
          </a:solidFill>
          <a:ln w="9525" algn="ctr">
            <a:solidFill>
              <a:schemeClr val="tx1"/>
            </a:solidFill>
            <a:round/>
            <a:headEnd/>
            <a:tailEnd type="triangle" w="med" len="med"/>
          </a:ln>
        </p:spPr>
        <p:txBody>
          <a:bodyPr wrap="none" anchor="ct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lgn="ctr" eaLnBrk="1" hangingPunct="1">
              <a:spcBef>
                <a:spcPct val="0"/>
              </a:spcBef>
              <a:buClrTx/>
              <a:buSzTx/>
              <a:buFontTx/>
              <a:buNone/>
            </a:pPr>
            <a:endParaRPr lang="es-ES" altLang="es-ES" sz="1600"/>
          </a:p>
        </p:txBody>
      </p:sp>
    </p:spTree>
    <p:extLst>
      <p:ext uri="{BB962C8B-B14F-4D97-AF65-F5344CB8AC3E}">
        <p14:creationId xmlns:p14="http://schemas.microsoft.com/office/powerpoint/2010/main" val="2551921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46040"/>
            <a:ext cx="8229600" cy="1143000"/>
          </a:xfrm>
        </p:spPr>
        <p:txBody>
          <a:bodyPr/>
          <a:lstStyle/>
          <a:p>
            <a:pPr>
              <a:defRPr/>
            </a:pPr>
            <a:r>
              <a:rPr lang="es-ES" sz="4000" dirty="0"/>
              <a:t>¿Mundo post-europeo?</a:t>
            </a:r>
            <a:br>
              <a:rPr lang="es-ES" sz="4000" dirty="0"/>
            </a:br>
            <a:r>
              <a:rPr lang="es-ES" sz="3600" dirty="0"/>
              <a:t>Sí demográficamente</a:t>
            </a:r>
            <a:br>
              <a:rPr lang="es-ES" sz="3600" dirty="0"/>
            </a:br>
            <a:r>
              <a:rPr lang="es-ES" sz="2400" dirty="0"/>
              <a:t>Y hablamos de cantidad de población, no de calidad…</a:t>
            </a:r>
            <a:br>
              <a:rPr lang="es-ES" sz="2400" dirty="0"/>
            </a:br>
            <a:br>
              <a:rPr lang="es-ES" sz="2400" dirty="0"/>
            </a:br>
            <a:br>
              <a:rPr lang="es-ES" sz="2400" dirty="0"/>
            </a:br>
            <a:br>
              <a:rPr lang="es-ES" sz="2400" dirty="0"/>
            </a:br>
            <a:br>
              <a:rPr lang="es-ES" sz="2400" dirty="0"/>
            </a:br>
            <a:br>
              <a:rPr lang="es-ES" sz="2400" dirty="0"/>
            </a:br>
            <a:br>
              <a:rPr lang="es-ES" sz="2400" dirty="0"/>
            </a:br>
            <a:br>
              <a:rPr lang="es-ES" sz="2400" dirty="0"/>
            </a:br>
            <a:br>
              <a:rPr lang="es-ES" sz="2400" dirty="0"/>
            </a:br>
            <a:br>
              <a:rPr lang="es-ES" sz="2400" dirty="0"/>
            </a:br>
            <a:br>
              <a:rPr lang="es-ES" sz="2400" dirty="0"/>
            </a:br>
            <a:br>
              <a:rPr lang="es-ES" sz="2400" dirty="0"/>
            </a:br>
            <a:br>
              <a:rPr lang="es-ES" sz="2400" dirty="0"/>
            </a:br>
            <a:r>
              <a:rPr lang="es-ES" sz="2400" dirty="0"/>
              <a:t>Angus </a:t>
            </a:r>
            <a:r>
              <a:rPr lang="es-ES" sz="2400" dirty="0" err="1"/>
              <a:t>Maddison</a:t>
            </a:r>
            <a:endParaRPr lang="es-ES" sz="2400" dirty="0"/>
          </a:p>
        </p:txBody>
      </p:sp>
      <p:sp>
        <p:nvSpPr>
          <p:cNvPr id="3" name="2 Marcador de fecha"/>
          <p:cNvSpPr>
            <a:spLocks noGrp="1"/>
          </p:cNvSpPr>
          <p:nvPr>
            <p:ph type="dt" sz="quarter" idx="10"/>
          </p:nvPr>
        </p:nvSpPr>
        <p:spPr/>
        <p:txBody>
          <a:bodyPr/>
          <a:lstStyle/>
          <a:p>
            <a:pPr>
              <a:defRPr/>
            </a:pPr>
            <a:fld id="{E224A50F-8780-4FDF-8FB1-7F6505E24CD8}"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8FFE065E-8C78-4BA4-88A7-04EA39EAFE9B}" type="slidenum">
              <a:rPr lang="es-ES" smtClean="0"/>
              <a:pPr>
                <a:defRPr/>
              </a:pPr>
              <a:t>23</a:t>
            </a:fld>
            <a:endParaRPr lang="es-ES"/>
          </a:p>
        </p:txBody>
      </p:sp>
      <p:pic>
        <p:nvPicPr>
          <p:cNvPr id="215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916683"/>
            <a:ext cx="8853488" cy="3456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331444"/>
            <a:ext cx="989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4331444"/>
            <a:ext cx="989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615435" y="4331444"/>
            <a:ext cx="989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4653136"/>
            <a:ext cx="9890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998812" y="4653136"/>
            <a:ext cx="9890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691484"/>
            <a:ext cx="9890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4979516"/>
            <a:ext cx="9890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269776"/>
            <a:ext cx="8229600" cy="1143000"/>
          </a:xfrm>
        </p:spPr>
        <p:txBody>
          <a:bodyPr/>
          <a:lstStyle/>
          <a:p>
            <a:r>
              <a:rPr lang="es-ES" sz="3200" dirty="0"/>
              <a:t>Consecuencia: </a:t>
            </a:r>
            <a:r>
              <a:rPr lang="es-ES" sz="2400" dirty="0"/>
              <a:t>envejecimiento</a:t>
            </a:r>
            <a:br>
              <a:rPr lang="es-ES" sz="2400" dirty="0"/>
            </a:br>
            <a:br>
              <a:rPr lang="es-ES" sz="2400" dirty="0"/>
            </a:br>
            <a:r>
              <a:rPr lang="es-ES" sz="2400" dirty="0"/>
              <a:t>Cantidad y calidad de la población</a:t>
            </a:r>
            <a:br>
              <a:rPr lang="es-ES" sz="2400" dirty="0"/>
            </a:br>
            <a:endParaRPr lang="es-ES" sz="2400" dirty="0"/>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24</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104" y="1482792"/>
            <a:ext cx="7524328" cy="4898536"/>
          </a:xfrm>
          <a:prstGeom prst="rect">
            <a:avLst/>
          </a:prstGeom>
        </p:spPr>
      </p:pic>
      <p:sp>
        <p:nvSpPr>
          <p:cNvPr id="7" name="CuadroTexto 6"/>
          <p:cNvSpPr txBox="1"/>
          <p:nvPr/>
        </p:nvSpPr>
        <p:spPr>
          <a:xfrm>
            <a:off x="3203848" y="3861048"/>
            <a:ext cx="792088" cy="338554"/>
          </a:xfrm>
          <a:prstGeom prst="rect">
            <a:avLst/>
          </a:prstGeom>
          <a:noFill/>
        </p:spPr>
        <p:txBody>
          <a:bodyPr wrap="square" rtlCol="0">
            <a:spAutoFit/>
          </a:bodyPr>
          <a:lstStyle/>
          <a:p>
            <a:r>
              <a:rPr lang="es-ES" b="1" dirty="0">
                <a:solidFill>
                  <a:srgbClr val="FF0000"/>
                </a:solidFill>
              </a:rPr>
              <a:t>-20</a:t>
            </a:r>
          </a:p>
        </p:txBody>
      </p:sp>
      <p:sp>
        <p:nvSpPr>
          <p:cNvPr id="8" name="CuadroTexto 7"/>
          <p:cNvSpPr txBox="1"/>
          <p:nvPr/>
        </p:nvSpPr>
        <p:spPr>
          <a:xfrm>
            <a:off x="3203848" y="3090446"/>
            <a:ext cx="792088" cy="338554"/>
          </a:xfrm>
          <a:prstGeom prst="rect">
            <a:avLst/>
          </a:prstGeom>
          <a:noFill/>
        </p:spPr>
        <p:txBody>
          <a:bodyPr wrap="square" rtlCol="0">
            <a:spAutoFit/>
          </a:bodyPr>
          <a:lstStyle/>
          <a:p>
            <a:r>
              <a:rPr lang="es-ES" b="1" dirty="0">
                <a:solidFill>
                  <a:srgbClr val="FF0000"/>
                </a:solidFill>
              </a:rPr>
              <a:t>-30</a:t>
            </a:r>
          </a:p>
        </p:txBody>
      </p:sp>
      <p:sp>
        <p:nvSpPr>
          <p:cNvPr id="9" name="CuadroTexto 8"/>
          <p:cNvSpPr txBox="1"/>
          <p:nvPr/>
        </p:nvSpPr>
        <p:spPr>
          <a:xfrm>
            <a:off x="3284240" y="2492896"/>
            <a:ext cx="792088" cy="338554"/>
          </a:xfrm>
          <a:prstGeom prst="rect">
            <a:avLst/>
          </a:prstGeom>
          <a:noFill/>
        </p:spPr>
        <p:txBody>
          <a:bodyPr wrap="square" rtlCol="0">
            <a:spAutoFit/>
          </a:bodyPr>
          <a:lstStyle/>
          <a:p>
            <a:r>
              <a:rPr lang="es-ES" b="1" dirty="0">
                <a:solidFill>
                  <a:srgbClr val="FF0000"/>
                </a:solidFill>
              </a:rPr>
              <a:t>+ 40</a:t>
            </a:r>
          </a:p>
        </p:txBody>
      </p:sp>
    </p:spTree>
    <p:extLst>
      <p:ext uri="{BB962C8B-B14F-4D97-AF65-F5344CB8AC3E}">
        <p14:creationId xmlns:p14="http://schemas.microsoft.com/office/powerpoint/2010/main" val="422676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E20FB0-7B2A-459B-999A-1AAEF98F9580}"/>
              </a:ext>
            </a:extLst>
          </p:cNvPr>
          <p:cNvSpPr>
            <a:spLocks noGrp="1"/>
          </p:cNvSpPr>
          <p:nvPr>
            <p:ph type="title"/>
          </p:nvPr>
        </p:nvSpPr>
        <p:spPr/>
        <p:txBody>
          <a:bodyPr/>
          <a:lstStyle/>
          <a:p>
            <a:r>
              <a:rPr lang="es-ES" dirty="0"/>
              <a:t>Población 2015-2050</a:t>
            </a:r>
          </a:p>
        </p:txBody>
      </p:sp>
      <p:sp>
        <p:nvSpPr>
          <p:cNvPr id="3" name="Marcador de fecha 2">
            <a:extLst>
              <a:ext uri="{FF2B5EF4-FFF2-40B4-BE49-F238E27FC236}">
                <a16:creationId xmlns:a16="http://schemas.microsoft.com/office/drawing/2014/main" id="{56DF5388-7A7D-4F32-AB2B-516E767D77A2}"/>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72B516E4-89F4-4AD1-BE7A-A80AAAFF3A8A}"/>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F616CE7D-87EA-406F-8B33-02F47AFE9724}"/>
              </a:ext>
            </a:extLst>
          </p:cNvPr>
          <p:cNvSpPr>
            <a:spLocks noGrp="1"/>
          </p:cNvSpPr>
          <p:nvPr>
            <p:ph type="sldNum" sz="quarter" idx="12"/>
          </p:nvPr>
        </p:nvSpPr>
        <p:spPr/>
        <p:txBody>
          <a:bodyPr/>
          <a:lstStyle/>
          <a:p>
            <a:pPr>
              <a:defRPr/>
            </a:pPr>
            <a:fld id="{34453947-24A0-44F6-B810-B9BCF96CFDE5}" type="slidenum">
              <a:rPr lang="es-ES" smtClean="0"/>
              <a:pPr>
                <a:defRPr/>
              </a:pPr>
              <a:t>25</a:t>
            </a:fld>
            <a:endParaRPr lang="es-ES"/>
          </a:p>
        </p:txBody>
      </p:sp>
      <p:pic>
        <p:nvPicPr>
          <p:cNvPr id="6" name="Imagen 5">
            <a:extLst>
              <a:ext uri="{FF2B5EF4-FFF2-40B4-BE49-F238E27FC236}">
                <a16:creationId xmlns:a16="http://schemas.microsoft.com/office/drawing/2014/main" id="{91CEA768-BFA1-47DD-A5CC-2AF9D2976BEE}"/>
              </a:ext>
            </a:extLst>
          </p:cNvPr>
          <p:cNvPicPr>
            <a:picLocks noChangeAspect="1"/>
          </p:cNvPicPr>
          <p:nvPr/>
        </p:nvPicPr>
        <p:blipFill>
          <a:blip r:embed="rId2"/>
          <a:stretch>
            <a:fillRect/>
          </a:stretch>
        </p:blipFill>
        <p:spPr>
          <a:xfrm>
            <a:off x="244227" y="1340768"/>
            <a:ext cx="8432229" cy="5105574"/>
          </a:xfrm>
          <a:prstGeom prst="rect">
            <a:avLst/>
          </a:prstGeom>
        </p:spPr>
      </p:pic>
      <p:pic>
        <p:nvPicPr>
          <p:cNvPr id="7" name="Ink 4">
            <a:extLst>
              <a:ext uri="{FF2B5EF4-FFF2-40B4-BE49-F238E27FC236}">
                <a16:creationId xmlns:a16="http://schemas.microsoft.com/office/drawing/2014/main" id="{DB48B2E6-E1E4-4518-92EE-A4F62BCF9CA5}"/>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3068960"/>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id="{E083830E-41B2-48C3-85D7-8D3AB7A8D790}"/>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4339952"/>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id="{F065EBC0-147E-4ABD-9B53-29FB36AF8373}"/>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75974" y="5996136"/>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id="{F065EBC0-147E-4ABD-9B53-29FB36AF8373}"/>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5157192"/>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369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1D0DA3-95CE-4A54-A4EB-706150B221FF}"/>
              </a:ext>
            </a:extLst>
          </p:cNvPr>
          <p:cNvSpPr>
            <a:spLocks noGrp="1"/>
          </p:cNvSpPr>
          <p:nvPr>
            <p:ph type="title"/>
          </p:nvPr>
        </p:nvSpPr>
        <p:spPr/>
        <p:txBody>
          <a:bodyPr/>
          <a:lstStyle/>
          <a:p>
            <a:r>
              <a:rPr lang="es-ES" dirty="0"/>
              <a:t>Descenso enorme de población trabajadora</a:t>
            </a:r>
          </a:p>
        </p:txBody>
      </p:sp>
      <p:sp>
        <p:nvSpPr>
          <p:cNvPr id="3" name="Marcador de fecha 2">
            <a:extLst>
              <a:ext uri="{FF2B5EF4-FFF2-40B4-BE49-F238E27FC236}">
                <a16:creationId xmlns:a16="http://schemas.microsoft.com/office/drawing/2014/main" id="{8DA43416-61D2-4C24-811A-9E99F46B1C43}"/>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F32F497C-8A0F-4C61-A0B3-063B6C9BCBCE}"/>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D3E99DDE-3899-4DE9-A3AE-C584216E26C8}"/>
              </a:ext>
            </a:extLst>
          </p:cNvPr>
          <p:cNvSpPr>
            <a:spLocks noGrp="1"/>
          </p:cNvSpPr>
          <p:nvPr>
            <p:ph type="sldNum" sz="quarter" idx="12"/>
          </p:nvPr>
        </p:nvSpPr>
        <p:spPr/>
        <p:txBody>
          <a:bodyPr/>
          <a:lstStyle/>
          <a:p>
            <a:pPr>
              <a:defRPr/>
            </a:pPr>
            <a:fld id="{34453947-24A0-44F6-B810-B9BCF96CFDE5}" type="slidenum">
              <a:rPr lang="es-ES" smtClean="0"/>
              <a:pPr>
                <a:defRPr/>
              </a:pPr>
              <a:t>26</a:t>
            </a:fld>
            <a:endParaRPr lang="es-ES"/>
          </a:p>
        </p:txBody>
      </p:sp>
      <p:pic>
        <p:nvPicPr>
          <p:cNvPr id="6" name="Imagen 5">
            <a:extLst>
              <a:ext uri="{FF2B5EF4-FFF2-40B4-BE49-F238E27FC236}">
                <a16:creationId xmlns:a16="http://schemas.microsoft.com/office/drawing/2014/main" id="{8C55DC16-7AD1-458A-8498-57F0C548AE2C}"/>
              </a:ext>
            </a:extLst>
          </p:cNvPr>
          <p:cNvPicPr>
            <a:picLocks noChangeAspect="1"/>
          </p:cNvPicPr>
          <p:nvPr/>
        </p:nvPicPr>
        <p:blipFill>
          <a:blip r:embed="rId2"/>
          <a:stretch>
            <a:fillRect/>
          </a:stretch>
        </p:blipFill>
        <p:spPr>
          <a:xfrm>
            <a:off x="179512" y="1892334"/>
            <a:ext cx="8928992" cy="4200961"/>
          </a:xfrm>
          <a:prstGeom prst="rect">
            <a:avLst/>
          </a:prstGeom>
        </p:spPr>
      </p:pic>
      <p:pic>
        <p:nvPicPr>
          <p:cNvPr id="7" name="Ink 4">
            <a:extLst>
              <a:ext uri="{FF2B5EF4-FFF2-40B4-BE49-F238E27FC236}">
                <a16:creationId xmlns:a16="http://schemas.microsoft.com/office/drawing/2014/main" id="{6701377C-3A32-4437-AF19-DA80C38D1297}"/>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015934" y="4365104"/>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id="{6C253EB5-F004-4C25-B09D-83B6E14FA72E}"/>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339952"/>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id="{5C1C0719-31C6-433B-8482-54E655DE8CCF}"/>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168062" y="4339952"/>
            <a:ext cx="79642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10" name="Ink 5">
                <a:extLst>
                  <a:ext uri="{FF2B5EF4-FFF2-40B4-BE49-F238E27FC236}">
                    <a16:creationId xmlns:a16="http://schemas.microsoft.com/office/drawing/2014/main" id="{88AD6C16-513E-44A2-A535-54EF721D3578}"/>
                  </a:ext>
                </a:extLst>
              </p14:cNvPr>
              <p14:cNvContentPartPr>
                <a14:cpLocks xmlns:a14="http://schemas.microsoft.com/office/drawing/2010/main" noRot="1" noChangeAspect="1" noEditPoints="1" noChangeArrowheads="1" noChangeShapeType="1"/>
              </p14:cNvContentPartPr>
              <p14:nvPr/>
            </p14:nvContentPartPr>
            <p14:xfrm>
              <a:off x="2395686" y="4365104"/>
              <a:ext cx="592138" cy="350837"/>
            </p14:xfrm>
          </p:contentPart>
        </mc:Choice>
        <mc:Fallback xmlns="">
          <p:pic>
            <p:nvPicPr>
              <p:cNvPr id="10" name="Ink 5">
                <a:extLst>
                  <a:ext uri="{FF2B5EF4-FFF2-40B4-BE49-F238E27FC236}">
                    <a16:creationId xmlns:a16="http://schemas.microsoft.com/office/drawing/2014/main" id="{88AD6C16-513E-44A2-A535-54EF721D3578}"/>
                  </a:ext>
                </a:extLst>
              </p:cNvPr>
              <p:cNvPicPr>
                <a:picLocks noRot="1" noChangeAspect="1" noEditPoints="1" noChangeArrowheads="1" noChangeShapeType="1"/>
              </p:cNvPicPr>
              <p:nvPr/>
            </p:nvPicPr>
            <p:blipFill>
              <a:blip r:embed="rId5"/>
              <a:stretch>
                <a:fillRect/>
              </a:stretch>
            </p:blipFill>
            <p:spPr>
              <a:xfrm>
                <a:off x="2386338" y="4355748"/>
                <a:ext cx="610833" cy="369548"/>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5">
                <a:extLst>
                  <a:ext uri="{FF2B5EF4-FFF2-40B4-BE49-F238E27FC236}">
                    <a16:creationId xmlns:a16="http://schemas.microsoft.com/office/drawing/2014/main" id="{E96F8ED5-3662-4426-99BF-A976176F7FA8}"/>
                  </a:ext>
                </a:extLst>
              </p14:cNvPr>
              <p14:cNvContentPartPr>
                <a14:cpLocks xmlns:a14="http://schemas.microsoft.com/office/drawing/2010/main" noRot="1" noChangeAspect="1" noEditPoints="1" noChangeArrowheads="1" noChangeShapeType="1"/>
              </p14:cNvContentPartPr>
              <p14:nvPr/>
            </p14:nvContentPartPr>
            <p14:xfrm>
              <a:off x="2411760" y="4950371"/>
              <a:ext cx="592138" cy="350837"/>
            </p14:xfrm>
          </p:contentPart>
        </mc:Choice>
        <mc:Fallback xmlns="">
          <p:pic>
            <p:nvPicPr>
              <p:cNvPr id="11" name="Ink 5">
                <a:extLst>
                  <a:ext uri="{FF2B5EF4-FFF2-40B4-BE49-F238E27FC236}">
                    <a16:creationId xmlns:a16="http://schemas.microsoft.com/office/drawing/2014/main" id="{E96F8ED5-3662-4426-99BF-A976176F7FA8}"/>
                  </a:ext>
                </a:extLst>
              </p:cNvPr>
              <p:cNvPicPr>
                <a:picLocks noRot="1" noChangeAspect="1" noEditPoints="1" noChangeArrowheads="1" noChangeShapeType="1"/>
              </p:cNvPicPr>
              <p:nvPr/>
            </p:nvPicPr>
            <p:blipFill>
              <a:blip r:embed="rId5"/>
              <a:stretch>
                <a:fillRect/>
              </a:stretch>
            </p:blipFill>
            <p:spPr>
              <a:xfrm>
                <a:off x="2402412" y="4941015"/>
                <a:ext cx="610833" cy="369548"/>
              </a:xfrm>
              <a:prstGeom prst="rect">
                <a:avLst/>
              </a:prstGeom>
            </p:spPr>
          </p:pic>
        </mc:Fallback>
      </mc:AlternateContent>
    </p:spTree>
    <p:extLst>
      <p:ext uri="{BB962C8B-B14F-4D97-AF65-F5344CB8AC3E}">
        <p14:creationId xmlns:p14="http://schemas.microsoft.com/office/powerpoint/2010/main" val="2234606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ítulo 5"/>
          <p:cNvSpPr>
            <a:spLocks noGrp="1"/>
          </p:cNvSpPr>
          <p:nvPr>
            <p:ph type="title"/>
          </p:nvPr>
        </p:nvSpPr>
        <p:spPr>
          <a:xfrm>
            <a:off x="395536" y="2718048"/>
            <a:ext cx="3250704" cy="1143000"/>
          </a:xfrm>
        </p:spPr>
        <p:txBody>
          <a:bodyPr/>
          <a:lstStyle/>
          <a:p>
            <a:r>
              <a:rPr lang="es-ES" dirty="0"/>
              <a:t>Demografía de la infancia</a:t>
            </a:r>
            <a:br>
              <a:rPr lang="es-ES" dirty="0"/>
            </a:br>
            <a:br>
              <a:rPr lang="es-ES" dirty="0"/>
            </a:br>
            <a:r>
              <a:rPr lang="es-ES" dirty="0"/>
              <a:t>África</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27</a:t>
            </a:fld>
            <a:endParaRPr lang="es-ES"/>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t="55541"/>
          <a:stretch/>
        </p:blipFill>
        <p:spPr>
          <a:xfrm>
            <a:off x="4139952" y="1772816"/>
            <a:ext cx="4561435" cy="3312368"/>
          </a:xfrm>
          <a:prstGeom prst="rect">
            <a:avLst/>
          </a:prstGeom>
        </p:spPr>
      </p:pic>
    </p:spTree>
    <p:extLst>
      <p:ext uri="{BB962C8B-B14F-4D97-AF65-F5344CB8AC3E}">
        <p14:creationId xmlns:p14="http://schemas.microsoft.com/office/powerpoint/2010/main" val="1765909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a:t>Edad y democracia…</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28</a:t>
            </a:fld>
            <a:endParaRPr lang="es-ES"/>
          </a:p>
        </p:txBody>
      </p:sp>
      <p:pic>
        <p:nvPicPr>
          <p:cNvPr id="87042" name="Picture 2" descr="Figure-1-Freedom-House-Sc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137" y="1348910"/>
            <a:ext cx="7057727" cy="512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80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501900"/>
            <a:ext cx="8229600" cy="1143000"/>
          </a:xfrm>
        </p:spPr>
        <p:txBody>
          <a:bodyPr/>
          <a:lstStyle/>
          <a:p>
            <a:pPr>
              <a:defRPr/>
            </a:pPr>
            <a:r>
              <a:rPr lang="es-ES" sz="3600" dirty="0"/>
              <a:t>2.-</a:t>
            </a:r>
            <a:r>
              <a:rPr lang="es-ES" sz="2400" dirty="0"/>
              <a:t>DIVERGENCIA DEMOGRAFICA…</a:t>
            </a:r>
            <a:br>
              <a:rPr lang="es-ES" sz="2400" dirty="0"/>
            </a:br>
            <a:r>
              <a:rPr lang="es-ES" sz="2400" b="1" dirty="0">
                <a:effectLst/>
              </a:rPr>
              <a:t> </a:t>
            </a:r>
            <a:br>
              <a:rPr lang="es-ES" sz="2400" b="1" dirty="0">
                <a:effectLst/>
              </a:rPr>
            </a:br>
            <a:r>
              <a:rPr lang="es-ES" sz="3600" b="1" dirty="0">
                <a:effectLst/>
              </a:rPr>
              <a:t>PERO CONVERGENCIA TECNOLOGICA</a:t>
            </a: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58D2E0EB-A316-4BD5-B2BD-675EB3A8C6D6}" type="slidenum">
              <a:rPr lang="es-ES" smtClean="0"/>
              <a:pPr>
                <a:defRPr/>
              </a:pPr>
              <a:t>29</a:t>
            </a:fld>
            <a:endParaRPr lang="es-ES"/>
          </a:p>
        </p:txBody>
      </p:sp>
      <p:sp>
        <p:nvSpPr>
          <p:cNvPr id="5" name="4 Marcador de fecha"/>
          <p:cNvSpPr>
            <a:spLocks noGrp="1"/>
          </p:cNvSpPr>
          <p:nvPr>
            <p:ph type="dt" sz="quarter" idx="10"/>
          </p:nvPr>
        </p:nvSpPr>
        <p:spPr/>
        <p:txBody>
          <a:bodyPr/>
          <a:lstStyle/>
          <a:p>
            <a:pPr>
              <a:defRPr/>
            </a:pPr>
            <a:fld id="{27B1E0A0-69F3-41C6-AC75-65A9960D8DF4}" type="datetime1">
              <a:rPr lang="es-ES"/>
              <a:pPr>
                <a:defRPr/>
              </a:pPr>
              <a:t>12/06/2018</a:t>
            </a:fld>
            <a:endParaRPr lang="es-E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7170" name="Rectangle 2"/>
          <p:cNvSpPr>
            <a:spLocks noGrp="1" noChangeArrowheads="1"/>
          </p:cNvSpPr>
          <p:nvPr>
            <p:ph type="title"/>
          </p:nvPr>
        </p:nvSpPr>
        <p:spPr>
          <a:xfrm>
            <a:off x="250825" y="53975"/>
            <a:ext cx="8435975" cy="1143000"/>
          </a:xfrm>
        </p:spPr>
        <p:txBody>
          <a:bodyPr/>
          <a:lstStyle/>
          <a:p>
            <a:pPr eaLnBrk="1" hangingPunct="1">
              <a:defRPr/>
            </a:pPr>
            <a:r>
              <a:rPr lang="es-ES" sz="3200" dirty="0">
                <a:solidFill>
                  <a:srgbClr val="FFFF00"/>
                </a:solidFill>
                <a:latin typeface="Arial Unicode MS" pitchFamily="34" charset="-128"/>
              </a:rPr>
              <a:t>LA DIFUSION</a:t>
            </a:r>
            <a:br>
              <a:rPr lang="es-ES" sz="2400" dirty="0">
                <a:latin typeface="Arial Unicode MS" pitchFamily="34" charset="-128"/>
              </a:rPr>
            </a:br>
            <a:r>
              <a:rPr lang="es-ES" sz="2400" dirty="0">
                <a:latin typeface="Arial Unicode MS" pitchFamily="34" charset="-128"/>
              </a:rPr>
              <a:t>una constante antropológica</a:t>
            </a:r>
            <a:br>
              <a:rPr lang="es-ES" sz="1400" dirty="0">
                <a:latin typeface="Arial Unicode MS" pitchFamily="34" charset="-128"/>
              </a:rPr>
            </a:br>
            <a:endParaRPr lang="es-ES" sz="1800" dirty="0">
              <a:latin typeface="Arial Unicode MS" pitchFamily="34" charset="-128"/>
            </a:endParaRPr>
          </a:p>
        </p:txBody>
      </p:sp>
      <p:sp>
        <p:nvSpPr>
          <p:cNvPr id="1287171" name="Rectangle 3"/>
          <p:cNvSpPr>
            <a:spLocks noGrp="1" noChangeArrowheads="1"/>
          </p:cNvSpPr>
          <p:nvPr>
            <p:ph type="body" idx="1"/>
          </p:nvPr>
        </p:nvSpPr>
        <p:spPr>
          <a:xfrm>
            <a:off x="395288" y="908720"/>
            <a:ext cx="8229600" cy="4530725"/>
          </a:xfrm>
        </p:spPr>
        <p:txBody>
          <a:bodyPr/>
          <a:lstStyle/>
          <a:p>
            <a:pPr eaLnBrk="1" hangingPunct="1">
              <a:lnSpc>
                <a:spcPct val="90000"/>
              </a:lnSpc>
              <a:buFont typeface="Wingdings" pitchFamily="2" charset="2"/>
              <a:buNone/>
              <a:defRPr/>
            </a:pPr>
            <a:r>
              <a:rPr lang="es-ES" sz="2400" dirty="0">
                <a:latin typeface="Arial Unicode MS" pitchFamily="34" charset="-128"/>
              </a:rPr>
              <a:t>La “difusión”:</a:t>
            </a:r>
          </a:p>
          <a:p>
            <a:pPr eaLnBrk="1" hangingPunct="1">
              <a:lnSpc>
                <a:spcPct val="90000"/>
              </a:lnSpc>
              <a:buFont typeface="Wingdings" pitchFamily="2" charset="2"/>
              <a:buNone/>
              <a:defRPr/>
            </a:pPr>
            <a:endParaRPr lang="es-ES" sz="2400" dirty="0">
              <a:latin typeface="Arial Unicode MS" pitchFamily="34" charset="-128"/>
            </a:endParaRPr>
          </a:p>
          <a:p>
            <a:pPr marL="933450" lvl="1" indent="-533400" eaLnBrk="1" hangingPunct="1">
              <a:lnSpc>
                <a:spcPct val="90000"/>
              </a:lnSpc>
              <a:buFont typeface="Wingdings" pitchFamily="2" charset="2"/>
              <a:buAutoNum type="arabicPeriod"/>
              <a:defRPr/>
            </a:pPr>
            <a:r>
              <a:rPr lang="es-ES" sz="2000" dirty="0">
                <a:latin typeface="Arial Unicode MS" pitchFamily="34" charset="-128"/>
              </a:rPr>
              <a:t>Mucho más fácil copiar que inventar (Veblen)</a:t>
            </a:r>
          </a:p>
          <a:p>
            <a:pPr marL="933450" lvl="1" indent="-533400" eaLnBrk="1" hangingPunct="1">
              <a:lnSpc>
                <a:spcPct val="90000"/>
              </a:lnSpc>
              <a:buFont typeface="Wingdings" pitchFamily="2" charset="2"/>
              <a:buAutoNum type="arabicPeriod"/>
              <a:defRPr/>
            </a:pPr>
            <a:r>
              <a:rPr lang="es-ES" sz="2000" dirty="0">
                <a:latin typeface="Arial Unicode MS" pitchFamily="34" charset="-128"/>
              </a:rPr>
              <a:t>Por ello copiamos a quien ha inventado un procedimiento menos costoso. </a:t>
            </a:r>
          </a:p>
          <a:p>
            <a:pPr marL="933450" lvl="1" indent="-533400" eaLnBrk="1" hangingPunct="1">
              <a:lnSpc>
                <a:spcPct val="90000"/>
              </a:lnSpc>
              <a:buFont typeface="Wingdings" pitchFamily="2" charset="2"/>
              <a:buAutoNum type="arabicPeriod"/>
              <a:defRPr/>
            </a:pPr>
            <a:r>
              <a:rPr lang="es-ES" sz="2000" dirty="0">
                <a:latin typeface="Arial Unicode MS" pitchFamily="34" charset="-128"/>
              </a:rPr>
              <a:t>Es </a:t>
            </a:r>
            <a:r>
              <a:rPr lang="es-ES" sz="2000" i="1" dirty="0">
                <a:latin typeface="Arial Unicode MS" pitchFamily="34" charset="-128"/>
              </a:rPr>
              <a:t>la ventaja de llegar el último</a:t>
            </a:r>
            <a:r>
              <a:rPr lang="es-ES" sz="2000" dirty="0">
                <a:latin typeface="Arial Unicode MS" pitchFamily="34" charset="-128"/>
              </a:rPr>
              <a:t>. </a:t>
            </a:r>
            <a:r>
              <a:rPr lang="es-ES" sz="2000" dirty="0">
                <a:effectLst/>
                <a:latin typeface="Arial Unicode MS" pitchFamily="34" charset="-128"/>
              </a:rPr>
              <a:t>Ej. Sombart y la Alemania Guillermina; Japón y la restauración Meiji; el G8 (</a:t>
            </a:r>
            <a:r>
              <a:rPr lang="es-ES" sz="2000" dirty="0" err="1">
                <a:effectLst/>
                <a:latin typeface="Arial Unicode MS" pitchFamily="34" charset="-128"/>
              </a:rPr>
              <a:t>Baumol</a:t>
            </a:r>
            <a:r>
              <a:rPr lang="es-ES" sz="2000" dirty="0">
                <a:effectLst/>
                <a:latin typeface="Arial Unicode MS" pitchFamily="34" charset="-128"/>
              </a:rPr>
              <a:t>); los “tigres” asiáticos</a:t>
            </a:r>
            <a:r>
              <a:rPr lang="es-ES" sz="2400" dirty="0">
                <a:effectLst/>
                <a:latin typeface="Arial Unicode MS" pitchFamily="34" charset="-128"/>
              </a:rPr>
              <a:t>.</a:t>
            </a:r>
          </a:p>
          <a:p>
            <a:pPr marL="533400" indent="-533400" eaLnBrk="1" hangingPunct="1">
              <a:lnSpc>
                <a:spcPct val="90000"/>
              </a:lnSpc>
              <a:buFont typeface="Wingdings" pitchFamily="2" charset="2"/>
              <a:buNone/>
              <a:defRPr/>
            </a:pPr>
            <a:endParaRPr lang="es-ES" sz="2400" dirty="0">
              <a:latin typeface="Arial Unicode MS" pitchFamily="34" charset="-128"/>
            </a:endParaRPr>
          </a:p>
          <a:p>
            <a:pPr eaLnBrk="1" hangingPunct="1">
              <a:lnSpc>
                <a:spcPct val="90000"/>
              </a:lnSpc>
              <a:buFont typeface="Wingdings" pitchFamily="2" charset="2"/>
              <a:buNone/>
              <a:defRPr/>
            </a:pPr>
            <a:r>
              <a:rPr lang="es-ES" sz="2400" dirty="0">
                <a:latin typeface="Arial Unicode MS" pitchFamily="34" charset="-128"/>
              </a:rPr>
              <a:t>¿Qué se copia? Todo tipo de innovaciones, duras o blandas:</a:t>
            </a:r>
          </a:p>
          <a:p>
            <a:pPr marL="933450" lvl="1" indent="-533400" eaLnBrk="1" hangingPunct="1">
              <a:lnSpc>
                <a:spcPct val="90000"/>
              </a:lnSpc>
              <a:buFontTx/>
              <a:buNone/>
              <a:defRPr/>
            </a:pPr>
            <a:r>
              <a:rPr lang="es-ES" sz="2000" dirty="0">
                <a:latin typeface="Arial Unicode MS" pitchFamily="34" charset="-128"/>
              </a:rPr>
              <a:t>	-Tecnología, productos, </a:t>
            </a:r>
            <a:r>
              <a:rPr lang="es-ES" sz="2000" i="1" u="sng" dirty="0">
                <a:latin typeface="Arial Unicode MS" pitchFamily="34" charset="-128"/>
              </a:rPr>
              <a:t>hardware</a:t>
            </a:r>
            <a:r>
              <a:rPr lang="es-ES" sz="2000" i="1" dirty="0">
                <a:latin typeface="Arial Unicode MS" pitchFamily="34" charset="-128"/>
              </a:rPr>
              <a:t>, </a:t>
            </a:r>
            <a:r>
              <a:rPr lang="es-ES" sz="2000" dirty="0">
                <a:latin typeface="Arial Unicode MS" pitchFamily="34" charset="-128"/>
              </a:rPr>
              <a:t>“cosas”</a:t>
            </a:r>
          </a:p>
          <a:p>
            <a:pPr marL="933450" lvl="1" indent="-533400" eaLnBrk="1" hangingPunct="1">
              <a:lnSpc>
                <a:spcPct val="90000"/>
              </a:lnSpc>
              <a:buFontTx/>
              <a:buNone/>
              <a:defRPr/>
            </a:pPr>
            <a:r>
              <a:rPr lang="es-ES" sz="2000" dirty="0">
                <a:latin typeface="Arial Unicode MS" pitchFamily="34" charset="-128"/>
              </a:rPr>
              <a:t>	-Pero también buenas políticas o </a:t>
            </a:r>
            <a:r>
              <a:rPr lang="es-ES" sz="2000" i="1" dirty="0" err="1">
                <a:latin typeface="Arial Unicode MS" pitchFamily="34" charset="-128"/>
              </a:rPr>
              <a:t>good</a:t>
            </a:r>
            <a:r>
              <a:rPr lang="es-ES" sz="2000" i="1" dirty="0">
                <a:latin typeface="Arial Unicode MS" pitchFamily="34" charset="-128"/>
              </a:rPr>
              <a:t> </a:t>
            </a:r>
            <a:r>
              <a:rPr lang="es-ES" sz="2000" i="1" dirty="0" err="1">
                <a:latin typeface="Arial Unicode MS" pitchFamily="34" charset="-128"/>
              </a:rPr>
              <a:t>governance</a:t>
            </a:r>
            <a:r>
              <a:rPr lang="es-ES" sz="2000" i="1" dirty="0">
                <a:latin typeface="Arial Unicode MS" pitchFamily="34" charset="-128"/>
              </a:rPr>
              <a:t>, </a:t>
            </a:r>
            <a:r>
              <a:rPr lang="es-ES" sz="2000" i="1" u="sng" dirty="0">
                <a:latin typeface="Arial Unicode MS" pitchFamily="34" charset="-128"/>
              </a:rPr>
              <a:t>software social</a:t>
            </a:r>
            <a:r>
              <a:rPr lang="es-ES" sz="2000" i="1" dirty="0">
                <a:latin typeface="Arial Unicode MS" pitchFamily="34" charset="-128"/>
              </a:rPr>
              <a:t>, “</a:t>
            </a:r>
            <a:r>
              <a:rPr lang="es-ES" sz="2000" dirty="0">
                <a:latin typeface="Arial Unicode MS" pitchFamily="34" charset="-128"/>
              </a:rPr>
              <a:t>cultura” (ética, </a:t>
            </a:r>
            <a:r>
              <a:rPr lang="es-ES" sz="2000" i="1" dirty="0">
                <a:latin typeface="Arial Unicode MS" pitchFamily="34" charset="-128"/>
              </a:rPr>
              <a:t>rule of </a:t>
            </a:r>
            <a:r>
              <a:rPr lang="es-ES" sz="2000" i="1" dirty="0" err="1">
                <a:latin typeface="Arial Unicode MS" pitchFamily="34" charset="-128"/>
              </a:rPr>
              <a:t>law</a:t>
            </a:r>
            <a:r>
              <a:rPr lang="es-ES" sz="2000" dirty="0">
                <a:latin typeface="Arial Unicode MS" pitchFamily="34" charset="-128"/>
              </a:rPr>
              <a:t>, contabilidad, auditorías, hipotecas...).</a:t>
            </a:r>
            <a:endParaRPr lang="es-ES" sz="2400" dirty="0">
              <a:solidFill>
                <a:srgbClr val="FFFF00"/>
              </a:solidFill>
              <a:latin typeface="Arial Unicode MS" pitchFamily="34" charset="-128"/>
            </a:endParaRPr>
          </a:p>
          <a:p>
            <a:pPr marL="933450" lvl="1" indent="-533400" algn="ctr" eaLnBrk="1" hangingPunct="1">
              <a:lnSpc>
                <a:spcPct val="90000"/>
              </a:lnSpc>
              <a:buFontTx/>
              <a:buNone/>
              <a:defRPr/>
            </a:pPr>
            <a:r>
              <a:rPr lang="es-ES" sz="2400" b="1" dirty="0">
                <a:solidFill>
                  <a:srgbClr val="FFFF00"/>
                </a:solidFill>
                <a:latin typeface="Arial Unicode MS" pitchFamily="34" charset="-128"/>
              </a:rPr>
              <a:t>Y la difusión tecnológica da lugar a una convergencia de productividades </a:t>
            </a:r>
            <a:r>
              <a:rPr lang="es-ES" sz="2400" b="1" i="1" dirty="0">
                <a:solidFill>
                  <a:srgbClr val="FFFF00"/>
                </a:solidFill>
                <a:latin typeface="Arial Unicode MS" pitchFamily="34" charset="-128"/>
              </a:rPr>
              <a:t>per </a:t>
            </a:r>
            <a:r>
              <a:rPr lang="es-ES" sz="2400" b="1" i="1" dirty="0" err="1">
                <a:solidFill>
                  <a:srgbClr val="FFFF00"/>
                </a:solidFill>
                <a:latin typeface="Arial Unicode MS" pitchFamily="34" charset="-128"/>
              </a:rPr>
              <a:t>capita</a:t>
            </a:r>
            <a:endParaRPr lang="es-ES" sz="2400" b="1" dirty="0">
              <a:solidFill>
                <a:srgbClr val="FFFF00"/>
              </a:solidFill>
              <a:latin typeface="Arial Unicode MS" pitchFamily="34" charset="-128"/>
            </a:endParaRPr>
          </a:p>
          <a:p>
            <a:pPr marL="933450" lvl="1" indent="-533400" eaLnBrk="1" hangingPunct="1">
              <a:lnSpc>
                <a:spcPct val="90000"/>
              </a:lnSpc>
              <a:buFontTx/>
              <a:buAutoNum type="arabicPeriod"/>
              <a:defRPr/>
            </a:pPr>
            <a:endParaRPr lang="es-ES" sz="2000" dirty="0">
              <a:latin typeface="Arial Unicode MS" pitchFamily="34" charset="-128"/>
            </a:endParaRP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90C7F77F-51EA-443C-B929-1B50EE6E408A}" type="slidenum">
              <a:rPr lang="es-ES" smtClean="0"/>
              <a:pPr>
                <a:defRPr/>
              </a:pPr>
              <a:t>30</a:t>
            </a:fld>
            <a:endParaRPr lang="es-ES"/>
          </a:p>
        </p:txBody>
      </p:sp>
      <p:sp>
        <p:nvSpPr>
          <p:cNvPr id="4" name="3 Marcador de fecha"/>
          <p:cNvSpPr>
            <a:spLocks noGrp="1"/>
          </p:cNvSpPr>
          <p:nvPr>
            <p:ph type="dt" sz="quarter" idx="10"/>
          </p:nvPr>
        </p:nvSpPr>
        <p:spPr/>
        <p:txBody>
          <a:bodyPr/>
          <a:lstStyle/>
          <a:p>
            <a:pPr>
              <a:defRPr/>
            </a:pPr>
            <a:fld id="{DBE7B9F4-3746-4739-8B18-240C52F36CFB}" type="datetime1">
              <a:rPr lang="es-ES"/>
              <a:pPr>
                <a:defRPr/>
              </a:pPr>
              <a:t>12/06/2018</a:t>
            </a:fld>
            <a:endParaRPr lang="es-E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285750"/>
            <a:ext cx="8229600" cy="785813"/>
          </a:xfrm>
        </p:spPr>
        <p:txBody>
          <a:bodyPr/>
          <a:lstStyle/>
          <a:p>
            <a:pPr>
              <a:defRPr/>
            </a:pPr>
            <a:r>
              <a:rPr lang="es-ES" sz="2800" dirty="0"/>
              <a:t>Crecimiento de productividades per </a:t>
            </a:r>
            <a:r>
              <a:rPr lang="es-ES" sz="2800" dirty="0" err="1"/>
              <a:t>capita</a:t>
            </a:r>
            <a:br>
              <a:rPr lang="es-ES" sz="2000" dirty="0"/>
            </a:br>
            <a:r>
              <a:rPr lang="es-ES" sz="2000" dirty="0"/>
              <a:t>1990-2006</a:t>
            </a:r>
            <a:endParaRPr lang="es-ES" sz="2800" dirty="0"/>
          </a:p>
        </p:txBody>
      </p:sp>
      <p:sp>
        <p:nvSpPr>
          <p:cNvPr id="4" name="3 Marcador de fecha"/>
          <p:cNvSpPr>
            <a:spLocks noGrp="1"/>
          </p:cNvSpPr>
          <p:nvPr>
            <p:ph type="dt" sz="quarter" idx="10"/>
          </p:nvPr>
        </p:nvSpPr>
        <p:spPr/>
        <p:txBody>
          <a:bodyPr/>
          <a:lstStyle/>
          <a:p>
            <a:pPr>
              <a:defRPr/>
            </a:pPr>
            <a:fld id="{31035438-AD39-414A-98DF-5EB86502EEE1}" type="datetime1">
              <a:rPr lang="es-ES"/>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spcBef>
                <a:spcPct val="0"/>
              </a:spcBef>
              <a:buClrTx/>
              <a:buSzTx/>
              <a:buFontTx/>
              <a:buNone/>
            </a:pPr>
            <a:fld id="{FAC5FFAF-9753-4E21-9D02-553A5A9B6F6E}" type="slidenum">
              <a:rPr lang="es-ES" altLang="es-ES" sz="1200"/>
              <a:pPr>
                <a:spcBef>
                  <a:spcPct val="0"/>
                </a:spcBef>
                <a:buClrTx/>
                <a:buSzTx/>
                <a:buFontTx/>
                <a:buNone/>
              </a:pPr>
              <a:t>31</a:t>
            </a:fld>
            <a:endParaRPr lang="es-ES" altLang="es-ES" sz="1200"/>
          </a:p>
        </p:txBody>
      </p:sp>
      <p:pic>
        <p:nvPicPr>
          <p:cNvPr id="103430" name="Picture 6" descr="http://2.bp.blogspot.com/_jSTjX1OQZp4/RlqFrAiptaI/AAAAAAAAABg/wFdYoWmmex0/s320/asiaview.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4438" y="1125538"/>
            <a:ext cx="4248150" cy="524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7808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Una reducción del 3,5 % anual</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32</a:t>
            </a:fld>
            <a:endParaRPr lang="es-ES"/>
          </a:p>
        </p:txBody>
      </p:sp>
      <p:pic>
        <p:nvPicPr>
          <p:cNvPr id="6" name="Imagen 5"/>
          <p:cNvPicPr>
            <a:picLocks noChangeAspect="1"/>
          </p:cNvPicPr>
          <p:nvPr/>
        </p:nvPicPr>
        <p:blipFill>
          <a:blip r:embed="rId2"/>
          <a:stretch>
            <a:fillRect/>
          </a:stretch>
        </p:blipFill>
        <p:spPr>
          <a:xfrm>
            <a:off x="673765" y="1556792"/>
            <a:ext cx="7763043" cy="4801344"/>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5">
                <a:extLst>
                  <a:ext uri="{FF2B5EF4-FFF2-40B4-BE49-F238E27FC236}">
                    <a16:creationId xmlns:a16="http://schemas.microsoft.com/office/drawing/2014/main" id="{F500545F-52CF-489F-ADF6-C36D31761753}"/>
                  </a:ext>
                </a:extLst>
              </p14:cNvPr>
              <p14:cNvContentPartPr>
                <a14:cpLocks xmlns:a14="http://schemas.microsoft.com/office/drawing/2010/main" noRot="1" noChangeAspect="1" noEditPoints="1" noChangeArrowheads="1" noChangeShapeType="1"/>
              </p14:cNvContentPartPr>
              <p14:nvPr/>
            </p14:nvContentPartPr>
            <p14:xfrm>
              <a:off x="1547664" y="2718123"/>
              <a:ext cx="592138" cy="350837"/>
            </p14:xfrm>
          </p:contentPart>
        </mc:Choice>
        <mc:Fallback xmlns="">
          <p:pic>
            <p:nvPicPr>
              <p:cNvPr id="7" name="Ink 5">
                <a:extLst>
                  <a:ext uri="{FF2B5EF4-FFF2-40B4-BE49-F238E27FC236}">
                    <a16:creationId xmlns:a16="http://schemas.microsoft.com/office/drawing/2014/main" id="{F500545F-52CF-489F-ADF6-C36D31761753}"/>
                  </a:ext>
                </a:extLst>
              </p:cNvPr>
              <p:cNvPicPr>
                <a:picLocks noRot="1" noChangeAspect="1" noEditPoints="1" noChangeArrowheads="1" noChangeShapeType="1"/>
              </p:cNvPicPr>
              <p:nvPr/>
            </p:nvPicPr>
            <p:blipFill>
              <a:blip r:embed="rId4"/>
              <a:stretch>
                <a:fillRect/>
              </a:stretch>
            </p:blipFill>
            <p:spPr>
              <a:xfrm>
                <a:off x="1538316" y="2708767"/>
                <a:ext cx="610833" cy="369548"/>
              </a:xfrm>
              <a:prstGeom prst="rect">
                <a:avLst/>
              </a:prstGeom>
            </p:spPr>
          </p:pic>
        </mc:Fallback>
      </mc:AlternateContent>
    </p:spTree>
    <p:extLst>
      <p:ext uri="{BB962C8B-B14F-4D97-AF65-F5344CB8AC3E}">
        <p14:creationId xmlns:p14="http://schemas.microsoft.com/office/powerpoint/2010/main" val="817475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00013"/>
            <a:ext cx="8229600" cy="1143001"/>
          </a:xfrm>
        </p:spPr>
        <p:txBody>
          <a:bodyPr/>
          <a:lstStyle/>
          <a:p>
            <a:pPr>
              <a:defRPr/>
            </a:pPr>
            <a:r>
              <a:rPr lang="es-ES" sz="3600" dirty="0"/>
              <a:t>Convergencia de productividades</a:t>
            </a:r>
            <a:br>
              <a:rPr lang="es-ES" sz="3600" dirty="0"/>
            </a:br>
            <a:r>
              <a:rPr lang="es-ES" sz="2400" dirty="0"/>
              <a:t>2003-2012</a:t>
            </a:r>
            <a:endParaRPr lang="es-ES" sz="3600" dirty="0"/>
          </a:p>
        </p:txBody>
      </p:sp>
      <p:sp>
        <p:nvSpPr>
          <p:cNvPr id="3" name="2 Marcador de fecha"/>
          <p:cNvSpPr>
            <a:spLocks noGrp="1"/>
          </p:cNvSpPr>
          <p:nvPr>
            <p:ph type="dt" sz="quarter" idx="10"/>
          </p:nvPr>
        </p:nvSpPr>
        <p:spPr/>
        <p:txBody>
          <a:bodyPr/>
          <a:lstStyle/>
          <a:p>
            <a:pPr>
              <a:defRPr/>
            </a:pPr>
            <a:fld id="{6F995B90-593B-4EA6-8C1A-64F9B7A09272}"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6989234D-E8DC-422B-85A9-93E0BD35CAD5}" type="slidenum">
              <a:rPr lang="es-ES" smtClean="0"/>
              <a:pPr>
                <a:defRPr/>
              </a:pPr>
              <a:t>33</a:t>
            </a:fld>
            <a:endParaRPr lang="es-ES"/>
          </a:p>
        </p:txBody>
      </p:sp>
      <p:pic>
        <p:nvPicPr>
          <p:cNvPr id="36870" name="Picture 2" descr="C:\Users\emilio.lamo\Dropbox\01-AREA DE TRABAJO\1-CONFERENCIAS-ARTICULOS\20130223_inc109.png"/>
          <p:cNvPicPr>
            <a:picLocks noChangeAspect="1" noChangeArrowheads="1"/>
          </p:cNvPicPr>
          <p:nvPr/>
        </p:nvPicPr>
        <p:blipFill>
          <a:blip r:embed="rId2"/>
          <a:srcRect/>
          <a:stretch>
            <a:fillRect/>
          </a:stretch>
        </p:blipFill>
        <p:spPr bwMode="auto">
          <a:xfrm>
            <a:off x="971550" y="981075"/>
            <a:ext cx="6913563" cy="5519738"/>
          </a:xfrm>
          <a:prstGeom prst="rect">
            <a:avLst/>
          </a:prstGeom>
          <a:noFill/>
          <a:ln w="9525">
            <a:noFill/>
            <a:miter lim="800000"/>
            <a:headEnd/>
            <a:tailEnd/>
          </a:ln>
        </p:spPr>
      </p:pic>
      <p:sp>
        <p:nvSpPr>
          <p:cNvPr id="36871" name="5 Elipse"/>
          <p:cNvSpPr>
            <a:spLocks noChangeArrowheads="1"/>
          </p:cNvSpPr>
          <p:nvPr/>
        </p:nvSpPr>
        <p:spPr bwMode="auto">
          <a:xfrm>
            <a:off x="683568" y="1484784"/>
            <a:ext cx="6553200" cy="1152029"/>
          </a:xfrm>
          <a:prstGeom prst="ellipse">
            <a:avLst/>
          </a:prstGeom>
          <a:solidFill>
            <a:srgbClr val="FF0000">
              <a:alpha val="18823"/>
            </a:srgbClr>
          </a:solidFill>
          <a:ln w="9525" algn="ctr">
            <a:solidFill>
              <a:schemeClr val="tx1"/>
            </a:solidFill>
            <a:round/>
            <a:headEnd/>
            <a:tailEnd type="triangle" w="med" len="med"/>
          </a:ln>
        </p:spPr>
        <p:txBody>
          <a:bodyPr wrap="none" anchor="ctr"/>
          <a:lstStyle/>
          <a:p>
            <a:endParaRPr lang="es-ES"/>
          </a:p>
        </p:txBody>
      </p:sp>
      <p:sp>
        <p:nvSpPr>
          <p:cNvPr id="36872" name="7 Elipse"/>
          <p:cNvSpPr>
            <a:spLocks noChangeArrowheads="1"/>
          </p:cNvSpPr>
          <p:nvPr/>
        </p:nvSpPr>
        <p:spPr bwMode="auto">
          <a:xfrm>
            <a:off x="7236494" y="1916832"/>
            <a:ext cx="575866" cy="432420"/>
          </a:xfrm>
          <a:prstGeom prst="ellipse">
            <a:avLst/>
          </a:prstGeom>
          <a:solidFill>
            <a:srgbClr val="FF0000">
              <a:alpha val="18823"/>
            </a:srgbClr>
          </a:solidFill>
          <a:ln w="9525" algn="ctr">
            <a:solidFill>
              <a:schemeClr val="tx1"/>
            </a:solidFill>
            <a:round/>
            <a:headEnd/>
            <a:tailEnd type="triangle" w="med" len="med"/>
          </a:ln>
        </p:spPr>
        <p:txBody>
          <a:bodyPr wrap="none" anchor="ctr"/>
          <a:lstStyle/>
          <a:p>
            <a:endParaRPr lang="es-ES"/>
          </a:p>
        </p:txBody>
      </p:sp>
      <p:sp>
        <p:nvSpPr>
          <p:cNvPr id="9" name="7 Elipse"/>
          <p:cNvSpPr>
            <a:spLocks noChangeArrowheads="1"/>
          </p:cNvSpPr>
          <p:nvPr/>
        </p:nvSpPr>
        <p:spPr bwMode="auto">
          <a:xfrm>
            <a:off x="7236296" y="3284612"/>
            <a:ext cx="575866" cy="432420"/>
          </a:xfrm>
          <a:prstGeom prst="ellipse">
            <a:avLst/>
          </a:prstGeom>
          <a:solidFill>
            <a:srgbClr val="FF0000">
              <a:alpha val="18823"/>
            </a:srgbClr>
          </a:solidFill>
          <a:ln w="9525" algn="ctr">
            <a:solidFill>
              <a:schemeClr val="tx1"/>
            </a:solidFill>
            <a:round/>
            <a:headEnd/>
            <a:tailEnd type="triangle" w="med" len="med"/>
          </a:ln>
        </p:spPr>
        <p:txBody>
          <a:bodyPr wrap="none" anchor="ctr"/>
          <a:lstStyle/>
          <a:p>
            <a:endParaRPr lang="es-ES"/>
          </a:p>
        </p:txBody>
      </p:sp>
    </p:spTree>
    <p:extLst>
      <p:ext uri="{BB962C8B-B14F-4D97-AF65-F5344CB8AC3E}">
        <p14:creationId xmlns:p14="http://schemas.microsoft.com/office/powerpoint/2010/main" val="2426143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800" dirty="0"/>
              <a:t>La productividad de China es ya del 40% de la americana</a:t>
            </a:r>
            <a:br>
              <a:rPr lang="es-ES" sz="2800" dirty="0"/>
            </a:br>
            <a:r>
              <a:rPr lang="es-ES" sz="1800" i="1" dirty="0"/>
              <a:t>Boston </a:t>
            </a:r>
            <a:r>
              <a:rPr lang="es-ES" sz="1800" i="1" dirty="0" err="1"/>
              <a:t>Consulting</a:t>
            </a:r>
            <a:r>
              <a:rPr lang="es-ES" sz="1800" i="1" dirty="0"/>
              <a:t> Group</a:t>
            </a:r>
            <a:endParaRPr lang="es-ES" sz="1800"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34</a:t>
            </a:fld>
            <a:endParaRPr lang="es-ES"/>
          </a:p>
        </p:txBody>
      </p:sp>
      <p:pic>
        <p:nvPicPr>
          <p:cNvPr id="6" name="Imagen 5"/>
          <p:cNvPicPr>
            <a:picLocks noChangeAspect="1"/>
          </p:cNvPicPr>
          <p:nvPr/>
        </p:nvPicPr>
        <p:blipFill>
          <a:blip r:embed="rId2"/>
          <a:stretch>
            <a:fillRect/>
          </a:stretch>
        </p:blipFill>
        <p:spPr>
          <a:xfrm>
            <a:off x="827584" y="1465990"/>
            <a:ext cx="7739451" cy="4659149"/>
          </a:xfrm>
          <a:prstGeom prst="rect">
            <a:avLst/>
          </a:prstGeom>
        </p:spPr>
      </p:pic>
      <p:cxnSp>
        <p:nvCxnSpPr>
          <p:cNvPr id="8" name="Conector recto de flecha 7"/>
          <p:cNvCxnSpPr/>
          <p:nvPr/>
        </p:nvCxnSpPr>
        <p:spPr bwMode="auto">
          <a:xfrm>
            <a:off x="1524000" y="4005064"/>
            <a:ext cx="3336032" cy="0"/>
          </a:xfrm>
          <a:prstGeom prst="straightConnector1">
            <a:avLst/>
          </a:prstGeom>
          <a:solidFill>
            <a:schemeClr val="accent1"/>
          </a:solidFill>
          <a:ln w="25400" cap="flat" cmpd="sng" algn="ctr">
            <a:solidFill>
              <a:schemeClr val="tx1"/>
            </a:solidFill>
            <a:prstDash val="solid"/>
            <a:round/>
            <a:headEnd type="none" w="med" len="med"/>
            <a:tailEnd type="triangle"/>
          </a:ln>
          <a:effectLst>
            <a:outerShdw dist="35921" dir="2700000" sx="106000" sy="106000" algn="ctr" rotWithShape="0">
              <a:srgbClr val="FF0000"/>
            </a:outerShdw>
          </a:effectLst>
          <a:extLst/>
        </p:spPr>
      </p:cxnSp>
    </p:spTree>
    <p:extLst>
      <p:ext uri="{BB962C8B-B14F-4D97-AF65-F5344CB8AC3E}">
        <p14:creationId xmlns:p14="http://schemas.microsoft.com/office/powerpoint/2010/main" val="878855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277813"/>
            <a:ext cx="8229600" cy="1143000"/>
          </a:xfrm>
        </p:spPr>
        <p:txBody>
          <a:bodyPr/>
          <a:lstStyle/>
          <a:p>
            <a:pPr>
              <a:defRPr/>
            </a:pPr>
            <a:r>
              <a:rPr lang="es-ES" sz="4000" dirty="0"/>
              <a:t>Y entonces </a:t>
            </a:r>
            <a:r>
              <a:rPr lang="es-ES" sz="4000" b="1" dirty="0"/>
              <a:t>el tamaño cuenta</a:t>
            </a:r>
            <a:r>
              <a:rPr lang="es-ES" sz="4000" dirty="0"/>
              <a:t>, </a:t>
            </a:r>
            <a:br>
              <a:rPr lang="es-ES" sz="4000" dirty="0"/>
            </a:br>
            <a:r>
              <a:rPr lang="es-ES" sz="4000" dirty="0"/>
              <a:t>y mucho…</a:t>
            </a:r>
          </a:p>
        </p:txBody>
      </p:sp>
      <p:sp>
        <p:nvSpPr>
          <p:cNvPr id="7" name="6 Marcador de contenido"/>
          <p:cNvSpPr>
            <a:spLocks noGrp="1"/>
          </p:cNvSpPr>
          <p:nvPr>
            <p:ph idx="1"/>
          </p:nvPr>
        </p:nvSpPr>
        <p:spPr>
          <a:xfrm>
            <a:off x="842963" y="1556792"/>
            <a:ext cx="8229600" cy="4530725"/>
          </a:xfrm>
        </p:spPr>
        <p:txBody>
          <a:bodyPr/>
          <a:lstStyle/>
          <a:p>
            <a:pPr marL="457200" indent="-457200">
              <a:buFont typeface="+mj-lt"/>
              <a:buAutoNum type="arabicPeriod"/>
              <a:defRPr/>
            </a:pPr>
            <a:r>
              <a:rPr lang="es-ES" sz="2000" dirty="0"/>
              <a:t>Mientras occidente tuvo el monopolio de la tecnología el volumen de población relativo no importaba mucho.</a:t>
            </a:r>
          </a:p>
          <a:p>
            <a:pPr marL="457200" indent="-457200">
              <a:buFont typeface="+mj-lt"/>
              <a:buAutoNum type="arabicPeriod"/>
              <a:defRPr/>
            </a:pPr>
            <a:endParaRPr lang="es-ES" sz="2000" dirty="0"/>
          </a:p>
          <a:p>
            <a:pPr marL="457200" indent="-457200">
              <a:buFont typeface="+mj-lt"/>
              <a:buAutoNum type="arabicPeriod"/>
              <a:defRPr/>
            </a:pPr>
            <a:r>
              <a:rPr lang="es-ES" sz="2000" dirty="0"/>
              <a:t>Pero el PIB de un país es = población x productividad </a:t>
            </a:r>
            <a:r>
              <a:rPr lang="es-ES" sz="2000" i="1" dirty="0"/>
              <a:t>per </a:t>
            </a:r>
            <a:r>
              <a:rPr lang="es-ES" sz="2000" i="1" dirty="0" err="1"/>
              <a:t>capita</a:t>
            </a:r>
            <a:endParaRPr lang="es-ES" sz="2000" i="1" dirty="0"/>
          </a:p>
          <a:p>
            <a:pPr marL="457200" indent="-457200">
              <a:buFont typeface="+mj-lt"/>
              <a:buAutoNum type="arabicPeriod"/>
              <a:defRPr/>
            </a:pPr>
            <a:endParaRPr lang="es-ES" sz="2000" dirty="0"/>
          </a:p>
          <a:p>
            <a:pPr marL="457200" indent="-457200">
              <a:buFont typeface="+mj-lt"/>
              <a:buAutoNum type="arabicPeriod"/>
              <a:defRPr/>
            </a:pPr>
            <a:r>
              <a:rPr lang="es-ES" sz="2000" dirty="0"/>
              <a:t>Al converger la productividad </a:t>
            </a:r>
            <a:r>
              <a:rPr lang="es-ES" sz="2000" dirty="0">
                <a:solidFill>
                  <a:srgbClr val="FFFF00"/>
                </a:solidFill>
              </a:rPr>
              <a:t>el % de población marca tendencialmente el % de PIB mundial</a:t>
            </a:r>
            <a:r>
              <a:rPr lang="es-ES" sz="2000" dirty="0"/>
              <a:t>: si Europa es un 7% de la población del mundo tiende a ser un 7% del PIB. </a:t>
            </a:r>
          </a:p>
          <a:p>
            <a:pPr marL="457200" indent="-457200">
              <a:buFont typeface="+mj-lt"/>
              <a:buAutoNum type="arabicPeriod"/>
              <a:defRPr/>
            </a:pPr>
            <a:endParaRPr lang="es-ES" sz="2000" dirty="0"/>
          </a:p>
          <a:p>
            <a:pPr marL="457200" indent="-457200">
              <a:buFont typeface="+mj-lt"/>
              <a:buAutoNum type="arabicPeriod"/>
              <a:defRPr/>
            </a:pPr>
            <a:r>
              <a:rPr lang="es-ES" sz="2000" dirty="0"/>
              <a:t>Y así, las potencias demográficas devienen potencias económicas…</a:t>
            </a:r>
          </a:p>
          <a:p>
            <a:pPr marL="457200" indent="-457200">
              <a:buFont typeface="+mj-lt"/>
              <a:buAutoNum type="arabicPeriod"/>
              <a:defRPr/>
            </a:pPr>
            <a:endParaRPr lang="es-ES" sz="2000" dirty="0"/>
          </a:p>
          <a:p>
            <a:pPr marL="457200" indent="-457200">
              <a:buFont typeface="+mj-lt"/>
              <a:buAutoNum type="arabicPeriod"/>
              <a:defRPr/>
            </a:pPr>
            <a:r>
              <a:rPr lang="es-ES" sz="2000" dirty="0"/>
              <a:t>Y las potencias económicas devienen potencias políticas y militares</a:t>
            </a:r>
          </a:p>
        </p:txBody>
      </p:sp>
      <p:sp>
        <p:nvSpPr>
          <p:cNvPr id="3" name="2 Marcador de fecha"/>
          <p:cNvSpPr>
            <a:spLocks noGrp="1"/>
          </p:cNvSpPr>
          <p:nvPr>
            <p:ph type="dt" sz="quarter" idx="10"/>
          </p:nvPr>
        </p:nvSpPr>
        <p:spPr/>
        <p:txBody>
          <a:bodyPr/>
          <a:lstStyle/>
          <a:p>
            <a:pPr>
              <a:defRPr/>
            </a:pPr>
            <a:fld id="{111A25BA-1903-478F-88C8-11613B03FD90}"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7FA62A44-3504-4AD8-8543-05D56881B85F}" type="slidenum">
              <a:rPr lang="es-ES" smtClean="0"/>
              <a:pPr>
                <a:defRPr/>
              </a:pPr>
              <a:t>35</a:t>
            </a:fld>
            <a:endParaRPr lang="es-ES"/>
          </a:p>
        </p:txBody>
      </p:sp>
    </p:spTree>
    <p:extLst>
      <p:ext uri="{BB962C8B-B14F-4D97-AF65-F5344CB8AC3E}">
        <p14:creationId xmlns:p14="http://schemas.microsoft.com/office/powerpoint/2010/main" val="594468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7842" name="Rectangle 2"/>
          <p:cNvSpPr>
            <a:spLocks noGrp="1" noChangeArrowheads="1"/>
          </p:cNvSpPr>
          <p:nvPr>
            <p:ph type="title"/>
          </p:nvPr>
        </p:nvSpPr>
        <p:spPr>
          <a:xfrm>
            <a:off x="36512" y="2646363"/>
            <a:ext cx="9144000" cy="1143000"/>
          </a:xfrm>
        </p:spPr>
        <p:txBody>
          <a:bodyPr/>
          <a:lstStyle/>
          <a:p>
            <a:pPr eaLnBrk="1" hangingPunct="1">
              <a:defRPr/>
            </a:pPr>
            <a:r>
              <a:rPr lang="es-ES" sz="4000" dirty="0">
                <a:latin typeface="Arial Unicode MS" pitchFamily="34" charset="-128"/>
              </a:rPr>
              <a:t>EN EL 2003 </a:t>
            </a:r>
            <a:br>
              <a:rPr lang="es-ES" sz="4000" dirty="0">
                <a:latin typeface="Arial Unicode MS" pitchFamily="34" charset="-128"/>
              </a:rPr>
            </a:br>
            <a:r>
              <a:rPr lang="es-ES" sz="4000" dirty="0">
                <a:latin typeface="Arial Unicode MS" pitchFamily="34" charset="-128"/>
              </a:rPr>
              <a:t>APARECEN LOS “BRIC”</a:t>
            </a:r>
            <a:br>
              <a:rPr lang="es-ES" sz="4000" dirty="0">
                <a:latin typeface="Arial Unicode MS" pitchFamily="34" charset="-128"/>
              </a:rPr>
            </a:br>
            <a:br>
              <a:rPr lang="es-ES" sz="4000" dirty="0">
                <a:latin typeface="Arial Unicode MS" pitchFamily="34" charset="-128"/>
              </a:rPr>
            </a:br>
            <a:r>
              <a:rPr lang="es-ES" sz="3200" dirty="0">
                <a:latin typeface="Arial Unicode MS" pitchFamily="34" charset="-128"/>
              </a:rPr>
              <a:t>Brasil, Rusia, India, China</a:t>
            </a:r>
            <a:br>
              <a:rPr lang="es-ES" sz="3200" dirty="0">
                <a:latin typeface="Arial Unicode MS" pitchFamily="34" charset="-128"/>
              </a:rPr>
            </a:br>
            <a:br>
              <a:rPr lang="es-ES" sz="4000" dirty="0">
                <a:latin typeface="Arial Unicode MS" pitchFamily="34" charset="-128"/>
              </a:rPr>
            </a:br>
            <a:r>
              <a:rPr lang="es-ES" sz="2400" dirty="0">
                <a:latin typeface="Arial Unicode MS" pitchFamily="34" charset="-128"/>
              </a:rPr>
              <a:t>2003, Jim O’Neill, </a:t>
            </a:r>
            <a:r>
              <a:rPr lang="es-ES" sz="2400" i="1" dirty="0" err="1">
                <a:effectLst/>
                <a:latin typeface="Arial Unicode MS" pitchFamily="34" charset="-128"/>
              </a:rPr>
              <a:t>Dreaming</a:t>
            </a:r>
            <a:r>
              <a:rPr lang="es-ES" sz="2400" i="1" dirty="0">
                <a:effectLst/>
                <a:latin typeface="Arial Unicode MS" pitchFamily="34" charset="-128"/>
              </a:rPr>
              <a:t> </a:t>
            </a:r>
            <a:r>
              <a:rPr lang="es-ES" sz="2400" i="1" dirty="0" err="1">
                <a:effectLst/>
                <a:latin typeface="Arial Unicode MS" pitchFamily="34" charset="-128"/>
              </a:rPr>
              <a:t>With</a:t>
            </a:r>
            <a:r>
              <a:rPr lang="es-ES" sz="2400" i="1" dirty="0">
                <a:effectLst/>
                <a:latin typeface="Arial Unicode MS" pitchFamily="34" charset="-128"/>
              </a:rPr>
              <a:t> </a:t>
            </a:r>
            <a:r>
              <a:rPr lang="es-ES" sz="2400" i="1" dirty="0" err="1">
                <a:effectLst/>
                <a:latin typeface="Arial Unicode MS" pitchFamily="34" charset="-128"/>
              </a:rPr>
              <a:t>BRICs</a:t>
            </a:r>
            <a:r>
              <a:rPr lang="es-ES" sz="2400" i="1" dirty="0">
                <a:effectLst/>
                <a:latin typeface="Arial Unicode MS" pitchFamily="34" charset="-128"/>
              </a:rPr>
              <a:t>: The </a:t>
            </a:r>
            <a:r>
              <a:rPr lang="es-ES" sz="2400" i="1" dirty="0" err="1">
                <a:effectLst/>
                <a:latin typeface="Arial Unicode MS" pitchFamily="34" charset="-128"/>
              </a:rPr>
              <a:t>Path</a:t>
            </a:r>
            <a:r>
              <a:rPr lang="es-ES" sz="2400" i="1" dirty="0">
                <a:effectLst/>
                <a:latin typeface="Arial Unicode MS" pitchFamily="34" charset="-128"/>
              </a:rPr>
              <a:t> to 2050</a:t>
            </a:r>
            <a:br>
              <a:rPr lang="es-ES" sz="2400" dirty="0">
                <a:effectLst/>
                <a:latin typeface="Arial Unicode MS" pitchFamily="34" charset="-128"/>
              </a:rPr>
            </a:br>
            <a:r>
              <a:rPr lang="es-ES" sz="2400" dirty="0">
                <a:effectLst/>
                <a:latin typeface="Arial Unicode MS" pitchFamily="34" charset="-128"/>
              </a:rPr>
              <a:t>Goldman Sachs, Global </a:t>
            </a:r>
            <a:r>
              <a:rPr lang="es-ES" sz="2400" dirty="0" err="1">
                <a:effectLst/>
                <a:latin typeface="Arial Unicode MS" pitchFamily="34" charset="-128"/>
              </a:rPr>
              <a:t>Economics</a:t>
            </a:r>
            <a:r>
              <a:rPr lang="es-ES" sz="2400" dirty="0">
                <a:effectLst/>
                <a:latin typeface="Arial Unicode MS" pitchFamily="34" charset="-128"/>
              </a:rPr>
              <a:t> </a:t>
            </a:r>
            <a:r>
              <a:rPr lang="es-ES" sz="2400" dirty="0" err="1">
                <a:effectLst/>
                <a:latin typeface="Arial Unicode MS" pitchFamily="34" charset="-128"/>
              </a:rPr>
              <a:t>Paper</a:t>
            </a:r>
            <a:r>
              <a:rPr lang="es-ES" sz="2400" dirty="0">
                <a:effectLst/>
                <a:latin typeface="Arial Unicode MS" pitchFamily="34" charset="-128"/>
              </a:rPr>
              <a:t> No: 99</a:t>
            </a: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FCA45F40-CBC0-4757-AC81-6F01C61E9F41}" type="slidenum">
              <a:rPr lang="es-ES" smtClean="0"/>
              <a:pPr>
                <a:defRPr/>
              </a:pPr>
              <a:t>36</a:t>
            </a:fld>
            <a:endParaRPr lang="es-ES"/>
          </a:p>
        </p:txBody>
      </p:sp>
      <p:sp>
        <p:nvSpPr>
          <p:cNvPr id="4" name="3 Marcador de fecha"/>
          <p:cNvSpPr>
            <a:spLocks noGrp="1"/>
          </p:cNvSpPr>
          <p:nvPr>
            <p:ph type="dt" sz="quarter" idx="10"/>
          </p:nvPr>
        </p:nvSpPr>
        <p:spPr/>
        <p:txBody>
          <a:bodyPr/>
          <a:lstStyle/>
          <a:p>
            <a:pPr>
              <a:defRPr/>
            </a:pPr>
            <a:fld id="{F835A0B0-20DC-4E2D-BBDF-D6ACB631F433}" type="datetime1">
              <a:rPr lang="es-ES"/>
              <a:pPr>
                <a:defRPr/>
              </a:pPr>
              <a:t>12/06/2018</a:t>
            </a:fld>
            <a:endParaRPr lang="es-ES"/>
          </a:p>
        </p:txBody>
      </p:sp>
    </p:spTree>
    <p:extLst>
      <p:ext uri="{BB962C8B-B14F-4D97-AF65-F5344CB8AC3E}">
        <p14:creationId xmlns:p14="http://schemas.microsoft.com/office/powerpoint/2010/main" val="372040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04A8A1-0573-4DBD-BBF0-AF67F96B069F}"/>
              </a:ext>
            </a:extLst>
          </p:cNvPr>
          <p:cNvSpPr>
            <a:spLocks noGrp="1"/>
          </p:cNvSpPr>
          <p:nvPr>
            <p:ph type="title"/>
          </p:nvPr>
        </p:nvSpPr>
        <p:spPr>
          <a:xfrm>
            <a:off x="457200" y="1916832"/>
            <a:ext cx="5338936" cy="1143000"/>
          </a:xfrm>
        </p:spPr>
        <p:txBody>
          <a:bodyPr/>
          <a:lstStyle/>
          <a:p>
            <a:r>
              <a:rPr lang="es-ES" dirty="0">
                <a:latin typeface="Arial Unicode MS" pitchFamily="34" charset="-128"/>
              </a:rPr>
              <a:t>L</a:t>
            </a:r>
            <a:r>
              <a:rPr lang="es-ES" sz="3600" dirty="0">
                <a:latin typeface="Arial Unicode MS" pitchFamily="34" charset="-128"/>
              </a:rPr>
              <a:t>as potencias demográficas son ya potencias económicas</a:t>
            </a:r>
            <a:r>
              <a:rPr lang="es-ES" dirty="0">
                <a:latin typeface="Arial Unicode MS" pitchFamily="34" charset="-128"/>
              </a:rPr>
              <a:t> </a:t>
            </a:r>
            <a:br>
              <a:rPr lang="es-ES" sz="3200" dirty="0">
                <a:latin typeface="Arial Unicode MS" pitchFamily="34" charset="-128"/>
              </a:rPr>
            </a:br>
            <a:br>
              <a:rPr lang="es-ES" sz="3200" dirty="0">
                <a:latin typeface="Arial Unicode MS" pitchFamily="34" charset="-128"/>
              </a:rPr>
            </a:br>
            <a:br>
              <a:rPr lang="es-ES" sz="3600" dirty="0">
                <a:latin typeface="Arial Unicode MS" pitchFamily="34" charset="-128"/>
              </a:rPr>
            </a:br>
            <a:r>
              <a:rPr lang="es-ES" sz="3600" dirty="0">
                <a:latin typeface="Arial Unicode MS" pitchFamily="34" charset="-128"/>
              </a:rPr>
              <a:t>PIB PPP, 2017</a:t>
            </a:r>
            <a:br>
              <a:rPr lang="es-ES" sz="3600" dirty="0">
                <a:latin typeface="Arial Unicode MS" pitchFamily="34" charset="-128"/>
              </a:rPr>
            </a:br>
            <a:r>
              <a:rPr lang="es-ES" sz="2400" dirty="0">
                <a:latin typeface="Arial Unicode MS" pitchFamily="34" charset="-128"/>
              </a:rPr>
              <a:t>Datos: FMI</a:t>
            </a:r>
            <a:br>
              <a:rPr lang="es-ES" sz="2400" dirty="0">
                <a:latin typeface="Arial Unicode MS" pitchFamily="34" charset="-128"/>
              </a:rPr>
            </a:br>
            <a:endParaRPr lang="es-ES" sz="3600" dirty="0"/>
          </a:p>
        </p:txBody>
      </p:sp>
      <p:sp>
        <p:nvSpPr>
          <p:cNvPr id="3" name="Marcador de fecha 2">
            <a:extLst>
              <a:ext uri="{FF2B5EF4-FFF2-40B4-BE49-F238E27FC236}">
                <a16:creationId xmlns:a16="http://schemas.microsoft.com/office/drawing/2014/main" id="{E2C85895-4928-49BF-A36A-72695BA91AC6}"/>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DEB0A413-892C-4099-A952-DA42C66A7B1B}"/>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64F642C4-A60D-41A8-AD64-3B98CC2C8194}"/>
              </a:ext>
            </a:extLst>
          </p:cNvPr>
          <p:cNvSpPr>
            <a:spLocks noGrp="1"/>
          </p:cNvSpPr>
          <p:nvPr>
            <p:ph type="sldNum" sz="quarter" idx="12"/>
          </p:nvPr>
        </p:nvSpPr>
        <p:spPr/>
        <p:txBody>
          <a:bodyPr/>
          <a:lstStyle/>
          <a:p>
            <a:pPr>
              <a:defRPr/>
            </a:pPr>
            <a:fld id="{34453947-24A0-44F6-B810-B9BCF96CFDE5}" type="slidenum">
              <a:rPr lang="es-ES" smtClean="0"/>
              <a:pPr>
                <a:defRPr/>
              </a:pPr>
              <a:t>37</a:t>
            </a:fld>
            <a:endParaRPr lang="es-ES"/>
          </a:p>
        </p:txBody>
      </p:sp>
      <p:pic>
        <p:nvPicPr>
          <p:cNvPr id="6" name="Imagen 5">
            <a:extLst>
              <a:ext uri="{FF2B5EF4-FFF2-40B4-BE49-F238E27FC236}">
                <a16:creationId xmlns:a16="http://schemas.microsoft.com/office/drawing/2014/main" id="{EB2FC4D3-9240-4F4F-85C9-495954E7482D}"/>
              </a:ext>
            </a:extLst>
          </p:cNvPr>
          <p:cNvPicPr>
            <a:picLocks noChangeAspect="1"/>
          </p:cNvPicPr>
          <p:nvPr/>
        </p:nvPicPr>
        <p:blipFill>
          <a:blip r:embed="rId2"/>
          <a:stretch>
            <a:fillRect/>
          </a:stretch>
        </p:blipFill>
        <p:spPr>
          <a:xfrm>
            <a:off x="1547664" y="4201143"/>
            <a:ext cx="3024336" cy="2108177"/>
          </a:xfrm>
          <a:prstGeom prst="rect">
            <a:avLst/>
          </a:prstGeom>
        </p:spPr>
      </p:pic>
      <p:pic>
        <p:nvPicPr>
          <p:cNvPr id="7" name="Imagen 6">
            <a:extLst>
              <a:ext uri="{FF2B5EF4-FFF2-40B4-BE49-F238E27FC236}">
                <a16:creationId xmlns:a16="http://schemas.microsoft.com/office/drawing/2014/main" id="{D496E545-797B-48F8-B8E6-3F70443CB41D}"/>
              </a:ext>
            </a:extLst>
          </p:cNvPr>
          <p:cNvPicPr>
            <a:picLocks noChangeAspect="1"/>
          </p:cNvPicPr>
          <p:nvPr/>
        </p:nvPicPr>
        <p:blipFill>
          <a:blip r:embed="rId3"/>
          <a:stretch>
            <a:fillRect/>
          </a:stretch>
        </p:blipFill>
        <p:spPr>
          <a:xfrm>
            <a:off x="6300192" y="-40932"/>
            <a:ext cx="2520280" cy="6854308"/>
          </a:xfrm>
          <a:prstGeom prst="rect">
            <a:avLst/>
          </a:prstGeom>
        </p:spPr>
      </p:pic>
      <p:pic>
        <p:nvPicPr>
          <p:cNvPr id="8" name="Ink 5">
            <a:extLst>
              <a:ext uri="{FF2B5EF4-FFF2-40B4-BE49-F238E27FC236}">
                <a16:creationId xmlns:a16="http://schemas.microsoft.com/office/drawing/2014/main" id="{9A24EDC4-7227-45F5-8FAD-C1888A36C372}"/>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592341" y="150510"/>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a:extLst>
              <a:ext uri="{FF2B5EF4-FFF2-40B4-BE49-F238E27FC236}">
                <a16:creationId xmlns:a16="http://schemas.microsoft.com/office/drawing/2014/main" id="{0D7820E1-2866-4EBD-A03B-7A517E02B2C3}"/>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151866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5">
            <a:extLst>
              <a:ext uri="{FF2B5EF4-FFF2-40B4-BE49-F238E27FC236}">
                <a16:creationId xmlns:a16="http://schemas.microsoft.com/office/drawing/2014/main" id="{75A76BDC-6725-40F4-832E-91766648FC34}"/>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2526774"/>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5">
            <a:extLst>
              <a:ext uri="{FF2B5EF4-FFF2-40B4-BE49-F238E27FC236}">
                <a16:creationId xmlns:a16="http://schemas.microsoft.com/office/drawing/2014/main" id="{81DBDEFA-0703-4973-825D-C80ED0DFBE98}"/>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295882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a:extLst>
              <a:ext uri="{FF2B5EF4-FFF2-40B4-BE49-F238E27FC236}">
                <a16:creationId xmlns:a16="http://schemas.microsoft.com/office/drawing/2014/main" id="{E9447E62-6ECC-40FE-8B4D-0023B811CB2A}"/>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331886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5">
            <a:extLst>
              <a:ext uri="{FF2B5EF4-FFF2-40B4-BE49-F238E27FC236}">
                <a16:creationId xmlns:a16="http://schemas.microsoft.com/office/drawing/2014/main" id="{47208FB0-2C69-48B6-8935-837FBACD3266}"/>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4326974"/>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nk 5">
            <a:extLst>
              <a:ext uri="{FF2B5EF4-FFF2-40B4-BE49-F238E27FC236}">
                <a16:creationId xmlns:a16="http://schemas.microsoft.com/office/drawing/2014/main" id="{13556FB2-1D27-4258-865A-3D1E5ED3F62A}"/>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4903038"/>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nk 4">
            <a:extLst>
              <a:ext uri="{FF2B5EF4-FFF2-40B4-BE49-F238E27FC236}">
                <a16:creationId xmlns:a16="http://schemas.microsoft.com/office/drawing/2014/main" id="{FB03ABAC-B6E3-4344-A7E2-A1A320C31AE3}"/>
              </a:ext>
            </a:extLst>
          </p:cNvPr>
          <p:cNvPicPr>
            <a:picLocks noRot="1" noChangeAspect="1" noEditPoints="1"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6706690" y="5993297"/>
            <a:ext cx="1177678" cy="67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438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sz="3600" dirty="0"/>
              <a:t>La demografía deviene economía</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38</a:t>
            </a:fld>
            <a:endParaRPr lang="es-ES"/>
          </a:p>
        </p:txBody>
      </p:sp>
      <p:pic>
        <p:nvPicPr>
          <p:cNvPr id="5" name="Imagen 4"/>
          <p:cNvPicPr>
            <a:picLocks noChangeAspect="1"/>
          </p:cNvPicPr>
          <p:nvPr/>
        </p:nvPicPr>
        <p:blipFill>
          <a:blip r:embed="rId2"/>
          <a:stretch>
            <a:fillRect/>
          </a:stretch>
        </p:blipFill>
        <p:spPr>
          <a:xfrm>
            <a:off x="611560" y="1765390"/>
            <a:ext cx="7870436" cy="4341037"/>
          </a:xfrm>
          <a:prstGeom prst="rect">
            <a:avLst/>
          </a:prstGeom>
        </p:spPr>
      </p:pic>
    </p:spTree>
    <p:extLst>
      <p:ext uri="{BB962C8B-B14F-4D97-AF65-F5344CB8AC3E}">
        <p14:creationId xmlns:p14="http://schemas.microsoft.com/office/powerpoint/2010/main" val="4212724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90264"/>
            <a:ext cx="8229600" cy="1143000"/>
          </a:xfrm>
        </p:spPr>
        <p:txBody>
          <a:bodyPr/>
          <a:lstStyle/>
          <a:p>
            <a:r>
              <a:rPr lang="es-ES" sz="2800" dirty="0"/>
              <a:t>El PIB se ajusta a la población</a:t>
            </a:r>
            <a:br>
              <a:rPr lang="es-ES" sz="2800" dirty="0"/>
            </a:br>
            <a:r>
              <a:rPr lang="es-ES" sz="2000" dirty="0"/>
              <a:t>PWC, </a:t>
            </a:r>
            <a:r>
              <a:rPr lang="es-ES" sz="2000" i="1" dirty="0"/>
              <a:t>The World in 2050</a:t>
            </a:r>
            <a:r>
              <a:rPr lang="es-ES" sz="2000" dirty="0"/>
              <a:t>, </a:t>
            </a:r>
            <a:r>
              <a:rPr lang="es-ES" sz="2000" dirty="0" err="1"/>
              <a:t>february</a:t>
            </a:r>
            <a:r>
              <a:rPr lang="es-ES" sz="2000" dirty="0"/>
              <a:t> 2017</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39</a:t>
            </a:fld>
            <a:endParaRPr lang="es-ES"/>
          </a:p>
        </p:txBody>
      </p:sp>
      <p:pic>
        <p:nvPicPr>
          <p:cNvPr id="8" name="Imagen 7"/>
          <p:cNvPicPr>
            <a:picLocks noChangeAspect="1"/>
          </p:cNvPicPr>
          <p:nvPr/>
        </p:nvPicPr>
        <p:blipFill>
          <a:blip r:embed="rId2"/>
          <a:stretch>
            <a:fillRect/>
          </a:stretch>
        </p:blipFill>
        <p:spPr>
          <a:xfrm>
            <a:off x="1691680" y="826474"/>
            <a:ext cx="5202273" cy="5521869"/>
          </a:xfrm>
          <a:prstGeom prst="rect">
            <a:avLst/>
          </a:prstGeom>
        </p:spPr>
      </p:pic>
      <p:pic>
        <p:nvPicPr>
          <p:cNvPr id="9" name="Ink 5">
            <a:extLst>
              <a:ext uri="{FF2B5EF4-FFF2-40B4-BE49-F238E27FC236}">
                <a16:creationId xmlns:a16="http://schemas.microsoft.com/office/drawing/2014/main" id="{4A10F58A-5C8B-49BA-BB3A-8C66F19AC3D0}"/>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5902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5">
            <a:extLst>
              <a:ext uri="{FF2B5EF4-FFF2-40B4-BE49-F238E27FC236}">
                <a16:creationId xmlns:a16="http://schemas.microsoft.com/office/drawing/2014/main" id="{4D1ADD1C-8942-42C6-A1E2-1AC747F8504E}"/>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439898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5">
            <a:extLst>
              <a:ext uri="{FF2B5EF4-FFF2-40B4-BE49-F238E27FC236}">
                <a16:creationId xmlns:a16="http://schemas.microsoft.com/office/drawing/2014/main" id="{76DA7651-E684-4D73-B933-79D40B16ECB9}"/>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412776"/>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a:extLst>
              <a:ext uri="{FF2B5EF4-FFF2-40B4-BE49-F238E27FC236}">
                <a16:creationId xmlns:a16="http://schemas.microsoft.com/office/drawing/2014/main" id="{29103F7A-84FE-4259-8F83-A0B9073DF88F}"/>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662678"/>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247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1295400"/>
            <a:ext cx="7829550" cy="524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9219" name="Rectangle 3"/>
          <p:cNvSpPr>
            <a:spLocks noGrp="1" noChangeArrowheads="1"/>
          </p:cNvSpPr>
          <p:nvPr>
            <p:ph type="title"/>
          </p:nvPr>
        </p:nvSpPr>
        <p:spPr>
          <a:xfrm>
            <a:off x="457200" y="-76200"/>
            <a:ext cx="8229600" cy="1143000"/>
          </a:xfrm>
        </p:spPr>
        <p:txBody>
          <a:bodyPr/>
          <a:lstStyle/>
          <a:p>
            <a:pPr>
              <a:defRPr/>
            </a:pPr>
            <a:r>
              <a:rPr lang="es-ES" sz="2400"/>
              <a:t>Convergencia de las economías abiertas del G7 entre 1870 y 1970</a:t>
            </a:r>
            <a:r>
              <a:rPr lang="es-ES" sz="3600"/>
              <a:t> </a:t>
            </a:r>
            <a:endParaRPr lang="en-US" sz="3600"/>
          </a:p>
        </p:txBody>
      </p:sp>
      <p:sp>
        <p:nvSpPr>
          <p:cNvPr id="15364" name="Line 4"/>
          <p:cNvSpPr>
            <a:spLocks noChangeShapeType="1"/>
          </p:cNvSpPr>
          <p:nvPr/>
        </p:nvSpPr>
        <p:spPr bwMode="auto">
          <a:xfrm flipV="1">
            <a:off x="5181600" y="32004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s-ES"/>
          </a:p>
        </p:txBody>
      </p:sp>
    </p:spTree>
    <p:extLst>
      <p:ext uri="{BB962C8B-B14F-4D97-AF65-F5344CB8AC3E}">
        <p14:creationId xmlns:p14="http://schemas.microsoft.com/office/powerpoint/2010/main" val="525645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600200"/>
            <a:ext cx="8583613"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91267" name="Rectangle 3"/>
          <p:cNvSpPr>
            <a:spLocks noGrp="1" noChangeArrowheads="1"/>
          </p:cNvSpPr>
          <p:nvPr>
            <p:ph type="title"/>
          </p:nvPr>
        </p:nvSpPr>
        <p:spPr>
          <a:xfrm>
            <a:off x="457200" y="0"/>
            <a:ext cx="8229600" cy="1143000"/>
          </a:xfrm>
        </p:spPr>
        <p:txBody>
          <a:bodyPr/>
          <a:lstStyle/>
          <a:p>
            <a:pPr>
              <a:defRPr/>
            </a:pPr>
            <a:r>
              <a:rPr lang="es-ES" sz="3600"/>
              <a:t>Misma convergencia, sólo que mundial</a:t>
            </a:r>
            <a:endParaRPr lang="en-US" sz="3600"/>
          </a:p>
        </p:txBody>
      </p:sp>
    </p:spTree>
    <p:extLst>
      <p:ext uri="{BB962C8B-B14F-4D97-AF65-F5344CB8AC3E}">
        <p14:creationId xmlns:p14="http://schemas.microsoft.com/office/powerpoint/2010/main" val="368494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70038"/>
            <a:ext cx="6600825" cy="513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92643" name="Rectangle 3"/>
          <p:cNvSpPr>
            <a:spLocks noGrp="1" noChangeArrowheads="1"/>
          </p:cNvSpPr>
          <p:nvPr>
            <p:ph type="title"/>
          </p:nvPr>
        </p:nvSpPr>
        <p:spPr>
          <a:xfrm>
            <a:off x="457200" y="152400"/>
            <a:ext cx="8229600" cy="1143000"/>
          </a:xfrm>
        </p:spPr>
        <p:txBody>
          <a:bodyPr/>
          <a:lstStyle/>
          <a:p>
            <a:pPr>
              <a:defRPr/>
            </a:pPr>
            <a:r>
              <a:rPr lang="es-ES" sz="3200" dirty="0"/>
              <a:t>Y recordemos, la crisis refuerza la convergencia global</a:t>
            </a:r>
          </a:p>
        </p:txBody>
      </p:sp>
      <p:sp>
        <p:nvSpPr>
          <p:cNvPr id="2" name="1 Marcador de pie de página"/>
          <p:cNvSpPr>
            <a:spLocks noGrp="1"/>
          </p:cNvSpPr>
          <p:nvPr>
            <p:ph type="ftr" sz="quarter" idx="11"/>
          </p:nvPr>
        </p:nvSpPr>
        <p:spPr/>
        <p:txBody>
          <a:bodyPr/>
          <a:lstStyle/>
          <a:p>
            <a:pPr>
              <a:defRPr/>
            </a:pPr>
            <a:r>
              <a:rPr lang="es-ES"/>
              <a:t>E. Lamo de Espinosa</a:t>
            </a:r>
          </a:p>
        </p:txBody>
      </p:sp>
      <p:sp>
        <p:nvSpPr>
          <p:cNvPr id="3" name="2 Marcador de número de diapositiva"/>
          <p:cNvSpPr>
            <a:spLocks noGrp="1"/>
          </p:cNvSpPr>
          <p:nvPr>
            <p:ph type="sldNum" sz="quarter" idx="12"/>
          </p:nvPr>
        </p:nvSpPr>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928D5FCA-2A26-4608-8BCA-7CED25DA14E7}" type="slidenum">
              <a:rPr lang="es-ES" altLang="en-US" sz="1200"/>
              <a:pPr eaLnBrk="1" hangingPunct="1"/>
              <a:t>42</a:t>
            </a:fld>
            <a:endParaRPr lang="es-ES" altLang="en-US" sz="1200"/>
          </a:p>
        </p:txBody>
      </p:sp>
      <p:sp>
        <p:nvSpPr>
          <p:cNvPr id="4" name="3 Marcador de fecha"/>
          <p:cNvSpPr>
            <a:spLocks noGrp="1"/>
          </p:cNvSpPr>
          <p:nvPr>
            <p:ph type="dt" sz="quarter" idx="10"/>
          </p:nvPr>
        </p:nvSpPr>
        <p:spPr/>
        <p:txBody>
          <a:bodyPr/>
          <a:lstStyle/>
          <a:p>
            <a:pPr>
              <a:defRPr/>
            </a:pPr>
            <a:fld id="{293C34D6-1120-4784-8515-610C28C243D6}" type="datetime1">
              <a:rPr lang="es-ES"/>
              <a:pPr>
                <a:defRPr/>
              </a:pPr>
              <a:t>12/06/2018</a:t>
            </a:fld>
            <a:endParaRPr lang="es-ES"/>
          </a:p>
        </p:txBody>
      </p:sp>
    </p:spTree>
    <p:extLst>
      <p:ext uri="{BB962C8B-B14F-4D97-AF65-F5344CB8AC3E}">
        <p14:creationId xmlns:p14="http://schemas.microsoft.com/office/powerpoint/2010/main" val="1689089"/>
      </p:ext>
    </p:extLst>
  </p:cSld>
  <p:clrMapOvr>
    <a:masterClrMapping/>
  </p:clrMapOvr>
  <p:transition>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77813"/>
            <a:ext cx="8229600" cy="1143000"/>
          </a:xfrm>
        </p:spPr>
        <p:txBody>
          <a:bodyPr/>
          <a:lstStyle/>
          <a:p>
            <a:r>
              <a:rPr lang="en-US" sz="2800" b="1" dirty="0">
                <a:effectLst/>
              </a:rPr>
              <a:t>…y </a:t>
            </a:r>
            <a:r>
              <a:rPr lang="en-US" sz="2800" b="1" dirty="0" err="1">
                <a:effectLst/>
              </a:rPr>
              <a:t>devienen</a:t>
            </a:r>
            <a:r>
              <a:rPr lang="en-US" sz="2800" b="1" dirty="0">
                <a:effectLst/>
              </a:rPr>
              <a:t> </a:t>
            </a:r>
            <a:r>
              <a:rPr lang="en-US" sz="2800" b="1" dirty="0" err="1">
                <a:effectLst/>
              </a:rPr>
              <a:t>potencias</a:t>
            </a:r>
            <a:r>
              <a:rPr lang="en-US" sz="2800" b="1" dirty="0">
                <a:effectLst/>
              </a:rPr>
              <a:t> </a:t>
            </a:r>
            <a:r>
              <a:rPr lang="en-US" sz="2800" b="1" dirty="0" err="1">
                <a:effectLst/>
              </a:rPr>
              <a:t>políticas</a:t>
            </a:r>
            <a:r>
              <a:rPr lang="en-US" sz="2800" b="1" dirty="0">
                <a:effectLst/>
              </a:rPr>
              <a:t> </a:t>
            </a:r>
            <a:br>
              <a:rPr lang="en-US" sz="2800" b="1" dirty="0">
                <a:effectLst/>
              </a:rPr>
            </a:br>
            <a:r>
              <a:rPr lang="en-US" sz="1800" b="1" dirty="0">
                <a:solidFill>
                  <a:srgbClr val="FFFF00"/>
                </a:solidFill>
                <a:effectLst/>
              </a:rPr>
              <a:t>VOTACIONES GANADAS EN LA ONU POR LA UE Y CHINA</a:t>
            </a:r>
            <a:br>
              <a:rPr lang="en-US" sz="1050" i="1" dirty="0">
                <a:solidFill>
                  <a:srgbClr val="FFFF00"/>
                </a:solidFill>
              </a:rPr>
            </a:br>
            <a:r>
              <a:rPr lang="en-US" sz="1050" i="1" dirty="0">
                <a:solidFill>
                  <a:srgbClr val="FFFF00"/>
                </a:solidFill>
              </a:rPr>
              <a:t>Source: </a:t>
            </a:r>
            <a:r>
              <a:rPr lang="en-US" sz="1400" i="1" dirty="0" err="1">
                <a:solidFill>
                  <a:srgbClr val="FFFF00"/>
                </a:solidFill>
              </a:rPr>
              <a:t>G</a:t>
            </a:r>
            <a:r>
              <a:rPr lang="en-US" sz="1400" i="1" dirty="0" err="1"/>
              <a:t>owan</a:t>
            </a:r>
            <a:r>
              <a:rPr lang="en-US" sz="1400" i="1" dirty="0"/>
              <a:t>, Richard and </a:t>
            </a:r>
            <a:r>
              <a:rPr lang="en-US" sz="1400" i="1" dirty="0" err="1"/>
              <a:t>Brantner</a:t>
            </a:r>
            <a:r>
              <a:rPr lang="en-US" sz="1400" i="1" dirty="0"/>
              <a:t>, </a:t>
            </a:r>
            <a:r>
              <a:rPr lang="en-US" sz="1400" i="1" dirty="0" err="1"/>
              <a:t>Franziska</a:t>
            </a:r>
            <a:r>
              <a:rPr lang="en-US" sz="1400" i="1" dirty="0"/>
              <a:t>, “A Global Force for Human Rights? An Audit of European Power at the UN”,  September 2008. European Council on Foreign Relations</a:t>
            </a:r>
            <a:endParaRPr lang="es-ES" sz="1400" dirty="0"/>
          </a:p>
        </p:txBody>
      </p:sp>
      <p:sp>
        <p:nvSpPr>
          <p:cNvPr id="3" name="2 Marcador de fecha"/>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34453947-24A0-44F6-B810-B9BCF96CFDE5}" type="slidenum">
              <a:rPr lang="es-ES" smtClean="0"/>
              <a:pPr>
                <a:defRPr/>
              </a:pPr>
              <a:t>43</a:t>
            </a:fld>
            <a:endParaRPr lang="es-ES"/>
          </a:p>
        </p:txBody>
      </p:sp>
      <p:pic>
        <p:nvPicPr>
          <p:cNvPr id="233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36557"/>
            <a:ext cx="8352928" cy="4544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1505015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496" y="1925960"/>
            <a:ext cx="3610744" cy="1143000"/>
          </a:xfrm>
        </p:spPr>
        <p:txBody>
          <a:bodyPr/>
          <a:lstStyle/>
          <a:p>
            <a:r>
              <a:rPr lang="es-ES" sz="3600" dirty="0"/>
              <a:t>….y potencias militares </a:t>
            </a:r>
            <a:br>
              <a:rPr lang="es-ES" sz="3600" dirty="0"/>
            </a:br>
            <a:br>
              <a:rPr lang="es-ES" sz="3600" dirty="0"/>
            </a:br>
            <a:br>
              <a:rPr lang="es-ES" sz="3600" dirty="0"/>
            </a:br>
            <a:r>
              <a:rPr lang="es-ES" sz="2800" dirty="0"/>
              <a:t>CRECIMIENTO DEL GASTO EN DEFENSA </a:t>
            </a:r>
            <a:br>
              <a:rPr lang="es-ES" sz="2800" dirty="0"/>
            </a:br>
            <a:br>
              <a:rPr lang="es-ES" sz="2800" dirty="0"/>
            </a:br>
            <a:r>
              <a:rPr lang="es-ES" sz="1800" dirty="0"/>
              <a:t>2014</a:t>
            </a:r>
            <a:endParaRPr lang="es-ES" sz="2400"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44</a:t>
            </a:fld>
            <a:endParaRPr lang="es-ES"/>
          </a:p>
        </p:txBody>
      </p:sp>
      <p:pic>
        <p:nvPicPr>
          <p:cNvPr id="6" name="Imagen 5"/>
          <p:cNvPicPr>
            <a:picLocks noChangeAspect="1"/>
          </p:cNvPicPr>
          <p:nvPr/>
        </p:nvPicPr>
        <p:blipFill>
          <a:blip r:embed="rId2"/>
          <a:stretch>
            <a:fillRect/>
          </a:stretch>
        </p:blipFill>
        <p:spPr>
          <a:xfrm>
            <a:off x="4067944" y="116632"/>
            <a:ext cx="4721688" cy="6463828"/>
          </a:xfrm>
          <a:prstGeom prst="rect">
            <a:avLst/>
          </a:prstGeom>
        </p:spPr>
      </p:pic>
      <p:pic>
        <p:nvPicPr>
          <p:cNvPr id="8"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773153"/>
            <a:ext cx="1872208" cy="26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836712"/>
            <a:ext cx="2232248" cy="293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90578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endParaRPr lang="es-ES"/>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45</a:t>
            </a:fld>
            <a:endParaRPr lang="es-ES"/>
          </a:p>
        </p:txBody>
      </p:sp>
      <p:pic>
        <p:nvPicPr>
          <p:cNvPr id="87042" name="Picture 2" descr="52e9f37f-b3b6-4a2a-bfe9-460fab360a99@eurprd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756" y="1052736"/>
            <a:ext cx="8399716" cy="4750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497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53752"/>
            <a:ext cx="8686800" cy="1143000"/>
          </a:xfrm>
        </p:spPr>
        <p:txBody>
          <a:bodyPr/>
          <a:lstStyle/>
          <a:p>
            <a:pPr>
              <a:defRPr/>
            </a:pPr>
            <a:r>
              <a:rPr lang="es-ES" dirty="0"/>
              <a:t>Índice de poder global 2010-2050</a:t>
            </a:r>
            <a:br>
              <a:rPr lang="es-ES" sz="2800" dirty="0"/>
            </a:br>
            <a:r>
              <a:rPr lang="es-ES" sz="1800" dirty="0" err="1"/>
              <a:t>National</a:t>
            </a:r>
            <a:r>
              <a:rPr lang="es-ES" sz="1800" dirty="0"/>
              <a:t> </a:t>
            </a:r>
            <a:r>
              <a:rPr lang="es-ES" sz="1800" dirty="0" err="1"/>
              <a:t>Intelligence</a:t>
            </a:r>
            <a:r>
              <a:rPr lang="es-ES" sz="1800" dirty="0"/>
              <a:t> Council</a:t>
            </a:r>
            <a:endParaRPr lang="es-ES" sz="3200" dirty="0"/>
          </a:p>
        </p:txBody>
      </p:sp>
      <p:sp>
        <p:nvSpPr>
          <p:cNvPr id="3" name="2 Marcador de fecha"/>
          <p:cNvSpPr>
            <a:spLocks noGrp="1"/>
          </p:cNvSpPr>
          <p:nvPr>
            <p:ph type="dt" sz="quarter" idx="10"/>
          </p:nvPr>
        </p:nvSpPr>
        <p:spPr/>
        <p:txBody>
          <a:bodyPr/>
          <a:lstStyle/>
          <a:p>
            <a:pPr>
              <a:defRPr/>
            </a:pPr>
            <a:fld id="{1828EF70-4F57-4AB1-A6E9-5DE84B70127E}"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5B97F771-D35E-4E8C-A4CF-A062B0D8BD5C}" type="slidenum">
              <a:rPr lang="es-ES" smtClean="0"/>
              <a:pPr>
                <a:defRPr/>
              </a:pPr>
              <a:t>46</a:t>
            </a:fld>
            <a:endParaRPr lang="es-ES"/>
          </a:p>
        </p:txBody>
      </p:sp>
      <p:pic>
        <p:nvPicPr>
          <p:cNvPr id="297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66940"/>
            <a:ext cx="7344816" cy="536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713441" y="2636912"/>
            <a:ext cx="1242935" cy="49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713441" y="4230365"/>
            <a:ext cx="1242935" cy="49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27384"/>
            <a:ext cx="8229600" cy="1143000"/>
          </a:xfrm>
        </p:spPr>
        <p:txBody>
          <a:bodyPr/>
          <a:lstStyle/>
          <a:p>
            <a:r>
              <a:rPr lang="es-ES" sz="4000" dirty="0"/>
              <a:t>Peso material y peso diplomático</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47</a:t>
            </a:fld>
            <a:endParaRPr lang="es-ES"/>
          </a:p>
        </p:txBody>
      </p:sp>
      <p:pic>
        <p:nvPicPr>
          <p:cNvPr id="6" name="Imagen 5"/>
          <p:cNvPicPr>
            <a:picLocks noChangeAspect="1"/>
          </p:cNvPicPr>
          <p:nvPr/>
        </p:nvPicPr>
        <p:blipFill>
          <a:blip r:embed="rId2"/>
          <a:stretch>
            <a:fillRect/>
          </a:stretch>
        </p:blipFill>
        <p:spPr>
          <a:xfrm>
            <a:off x="827584" y="1018087"/>
            <a:ext cx="7507653" cy="5651273"/>
          </a:xfrm>
          <a:prstGeom prst="rect">
            <a:avLst/>
          </a:prstGeom>
        </p:spPr>
      </p:pic>
      <p:pic>
        <p:nvPicPr>
          <p:cNvPr id="8"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1734686"/>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437789" y="1412776"/>
            <a:ext cx="1982083"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4144069" y="2492896"/>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2886814"/>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985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0706" name="Rectangle 2"/>
          <p:cNvSpPr>
            <a:spLocks noGrp="1" noChangeArrowheads="1"/>
          </p:cNvSpPr>
          <p:nvPr>
            <p:ph type="title"/>
          </p:nvPr>
        </p:nvSpPr>
        <p:spPr>
          <a:xfrm>
            <a:off x="457200" y="1989138"/>
            <a:ext cx="8229600" cy="1143000"/>
          </a:xfrm>
        </p:spPr>
        <p:txBody>
          <a:bodyPr/>
          <a:lstStyle/>
          <a:p>
            <a:pPr eaLnBrk="1" hangingPunct="1">
              <a:defRPr/>
            </a:pPr>
            <a:br>
              <a:rPr lang="es-ES" sz="4800" dirty="0">
                <a:solidFill>
                  <a:srgbClr val="FFFF00"/>
                </a:solidFill>
                <a:latin typeface="Arial Unicode MS" pitchFamily="34" charset="-128"/>
              </a:rPr>
            </a:br>
            <a:r>
              <a:rPr lang="es-ES" sz="5400" dirty="0">
                <a:solidFill>
                  <a:srgbClr val="FFFF00"/>
                </a:solidFill>
                <a:latin typeface="Arial Unicode MS" pitchFamily="34" charset="-128"/>
              </a:rPr>
              <a:t>ALGUNAS CONSECUENCIAS</a:t>
            </a:r>
            <a:br>
              <a:rPr lang="es-ES" sz="3200" dirty="0">
                <a:solidFill>
                  <a:srgbClr val="FFFF00"/>
                </a:solidFill>
                <a:latin typeface="Arial Unicode MS" pitchFamily="34" charset="-128"/>
              </a:rPr>
            </a:br>
            <a:endParaRPr lang="es-ES" sz="3200" dirty="0">
              <a:solidFill>
                <a:srgbClr val="FFFF00"/>
              </a:solidFill>
              <a:latin typeface="Arial Unicode MS" pitchFamily="34" charset="-128"/>
            </a:endParaRP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94927F96-4539-49BC-8369-A6FE7564622F}" type="slidenum">
              <a:rPr lang="es-ES" smtClean="0"/>
              <a:pPr>
                <a:defRPr/>
              </a:pPr>
              <a:t>48</a:t>
            </a:fld>
            <a:endParaRPr lang="es-ES"/>
          </a:p>
        </p:txBody>
      </p:sp>
      <p:sp>
        <p:nvSpPr>
          <p:cNvPr id="4" name="3 Marcador de fecha"/>
          <p:cNvSpPr>
            <a:spLocks noGrp="1"/>
          </p:cNvSpPr>
          <p:nvPr>
            <p:ph type="dt" sz="quarter" idx="10"/>
          </p:nvPr>
        </p:nvSpPr>
        <p:spPr/>
        <p:txBody>
          <a:bodyPr/>
          <a:lstStyle/>
          <a:p>
            <a:pPr>
              <a:defRPr/>
            </a:pPr>
            <a:fld id="{AAD488E8-0E6B-4453-A234-1A66B077E103}" type="datetime1">
              <a:rPr lang="es-ES"/>
              <a:pPr>
                <a:defRPr/>
              </a:pPr>
              <a:t>12/06/2018</a:t>
            </a:fld>
            <a:endParaRPr lang="es-ES"/>
          </a:p>
        </p:txBody>
      </p:sp>
    </p:spTree>
    <p:extLst>
      <p:ext uri="{BB962C8B-B14F-4D97-AF65-F5344CB8AC3E}">
        <p14:creationId xmlns:p14="http://schemas.microsoft.com/office/powerpoint/2010/main" val="325888084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7572" name="Rectangle 3076"/>
          <p:cNvSpPr>
            <a:spLocks noGrp="1" noChangeArrowheads="1"/>
          </p:cNvSpPr>
          <p:nvPr>
            <p:ph type="title"/>
          </p:nvPr>
        </p:nvSpPr>
        <p:spPr>
          <a:xfrm>
            <a:off x="457200" y="2357438"/>
            <a:ext cx="8229600" cy="1143000"/>
          </a:xfrm>
        </p:spPr>
        <p:txBody>
          <a:bodyPr/>
          <a:lstStyle/>
          <a:p>
            <a:pPr eaLnBrk="1" hangingPunct="1">
              <a:defRPr/>
            </a:pPr>
            <a:r>
              <a:rPr lang="es-ES">
                <a:latin typeface="Arial Unicode MS" pitchFamily="34" charset="-128"/>
              </a:rPr>
              <a:t>1-.El mundo va bien….</a:t>
            </a: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0D4E4AE6-EDB5-4CA2-924F-B1644F9C8681}" type="slidenum">
              <a:rPr lang="es-ES" smtClean="0"/>
              <a:pPr>
                <a:defRPr/>
              </a:pPr>
              <a:t>49</a:t>
            </a:fld>
            <a:endParaRPr lang="es-ES"/>
          </a:p>
        </p:txBody>
      </p:sp>
      <p:sp>
        <p:nvSpPr>
          <p:cNvPr id="4" name="3 Marcador de fecha"/>
          <p:cNvSpPr>
            <a:spLocks noGrp="1"/>
          </p:cNvSpPr>
          <p:nvPr>
            <p:ph type="dt" sz="quarter" idx="10"/>
          </p:nvPr>
        </p:nvSpPr>
        <p:spPr/>
        <p:txBody>
          <a:bodyPr/>
          <a:lstStyle/>
          <a:p>
            <a:pPr>
              <a:defRPr/>
            </a:pPr>
            <a:fld id="{3A36D2C4-8244-4153-B106-F56B37DAB5D8}" type="datetime1">
              <a:rPr lang="es-ES"/>
              <a:pPr>
                <a:defRPr/>
              </a:pPr>
              <a:t>12/06/2018</a:t>
            </a:fld>
            <a:endParaRPr lang="es-E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622FEA-BCB6-4010-9608-5E8DF3388338}"/>
              </a:ext>
            </a:extLst>
          </p:cNvPr>
          <p:cNvSpPr>
            <a:spLocks noGrp="1"/>
          </p:cNvSpPr>
          <p:nvPr>
            <p:ph type="title"/>
          </p:nvPr>
        </p:nvSpPr>
        <p:spPr>
          <a:xfrm>
            <a:off x="457200" y="1781944"/>
            <a:ext cx="8229600" cy="1143000"/>
          </a:xfrm>
        </p:spPr>
        <p:txBody>
          <a:bodyPr/>
          <a:lstStyle/>
          <a:p>
            <a:r>
              <a:rPr lang="es-ES" dirty="0"/>
              <a:t>DEMOCRACIA</a:t>
            </a:r>
          </a:p>
        </p:txBody>
      </p:sp>
      <p:sp>
        <p:nvSpPr>
          <p:cNvPr id="3" name="Marcador de fecha 2">
            <a:extLst>
              <a:ext uri="{FF2B5EF4-FFF2-40B4-BE49-F238E27FC236}">
                <a16:creationId xmlns:a16="http://schemas.microsoft.com/office/drawing/2014/main" id="{3DCC42B7-0DB7-41D1-9A7E-8647B225561B}"/>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EA58FF3A-244C-4907-B40F-26A7F5B2E524}"/>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605F80FA-8BA9-40E1-A69F-58D45B68696D}"/>
              </a:ext>
            </a:extLst>
          </p:cNvPr>
          <p:cNvSpPr>
            <a:spLocks noGrp="1"/>
          </p:cNvSpPr>
          <p:nvPr>
            <p:ph type="sldNum" sz="quarter" idx="12"/>
          </p:nvPr>
        </p:nvSpPr>
        <p:spPr/>
        <p:txBody>
          <a:bodyPr/>
          <a:lstStyle/>
          <a:p>
            <a:pPr>
              <a:defRPr/>
            </a:pPr>
            <a:fld id="{34453947-24A0-44F6-B810-B9BCF96CFDE5}" type="slidenum">
              <a:rPr lang="es-ES" smtClean="0"/>
              <a:pPr>
                <a:defRPr/>
              </a:pPr>
              <a:t>50</a:t>
            </a:fld>
            <a:endParaRPr lang="es-ES"/>
          </a:p>
        </p:txBody>
      </p:sp>
    </p:spTree>
    <p:extLst>
      <p:ext uri="{BB962C8B-B14F-4D97-AF65-F5344CB8AC3E}">
        <p14:creationId xmlns:p14="http://schemas.microsoft.com/office/powerpoint/2010/main" val="1302495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a:extLst/>
          </p:cNvPr>
          <p:cNvSpPr>
            <a:spLocks noGrp="1" noChangeArrowheads="1"/>
          </p:cNvSpPr>
          <p:nvPr>
            <p:ph type="title"/>
          </p:nvPr>
        </p:nvSpPr>
        <p:spPr>
          <a:xfrm>
            <a:off x="1485900" y="1074420"/>
            <a:ext cx="6172200" cy="857250"/>
          </a:xfrm>
        </p:spPr>
        <p:txBody>
          <a:bodyPr/>
          <a:lstStyle/>
          <a:p>
            <a:pPr algn="l">
              <a:defRPr/>
            </a:pPr>
            <a:r>
              <a:rPr lang="es-ES" altLang="es-ES" sz="1800" dirty="0" err="1"/>
              <a:t>The</a:t>
            </a:r>
            <a:r>
              <a:rPr lang="es-ES" altLang="es-ES" sz="1800" dirty="0"/>
              <a:t> </a:t>
            </a:r>
            <a:r>
              <a:rPr lang="es-ES" altLang="es-ES" sz="1800" b="1" dirty="0" err="1"/>
              <a:t>Polity</a:t>
            </a:r>
            <a:r>
              <a:rPr lang="es-ES" altLang="es-ES" sz="1800" b="1" dirty="0"/>
              <a:t> data series</a:t>
            </a:r>
            <a:br>
              <a:rPr lang="es-ES" altLang="es-ES" sz="1800" dirty="0"/>
            </a:br>
            <a:r>
              <a:rPr lang="es-ES" altLang="es-ES" sz="1050" dirty="0"/>
              <a:t>A </a:t>
            </a:r>
            <a:r>
              <a:rPr lang="es-ES" altLang="es-ES" sz="1050" dirty="0" err="1"/>
              <a:t>widely</a:t>
            </a:r>
            <a:r>
              <a:rPr lang="es-ES" altLang="es-ES" sz="1050" dirty="0"/>
              <a:t> </a:t>
            </a:r>
            <a:r>
              <a:rPr lang="es-ES" altLang="es-ES" sz="1050" dirty="0" err="1"/>
              <a:t>used</a:t>
            </a:r>
            <a:r>
              <a:rPr lang="es-ES" altLang="es-ES" sz="1050" dirty="0"/>
              <a:t> data series. </a:t>
            </a:r>
            <a:r>
              <a:rPr lang="es-ES" altLang="es-ES" sz="1050" dirty="0" err="1"/>
              <a:t>The</a:t>
            </a:r>
            <a:r>
              <a:rPr lang="es-ES" altLang="es-ES" sz="1050" dirty="0"/>
              <a:t> </a:t>
            </a:r>
            <a:r>
              <a:rPr lang="es-ES" altLang="es-ES" sz="1050" dirty="0" err="1"/>
              <a:t>latest</a:t>
            </a:r>
            <a:r>
              <a:rPr lang="es-ES" altLang="es-ES" sz="1050" dirty="0"/>
              <a:t> </a:t>
            </a:r>
            <a:r>
              <a:rPr lang="es-ES" altLang="es-ES" sz="1050" dirty="0" err="1"/>
              <a:t>version</a:t>
            </a:r>
            <a:r>
              <a:rPr lang="es-ES" altLang="es-ES" sz="1050" dirty="0"/>
              <a:t>, </a:t>
            </a:r>
            <a:r>
              <a:rPr lang="es-ES" altLang="es-ES" sz="1050" dirty="0" err="1"/>
              <a:t>Polity</a:t>
            </a:r>
            <a:r>
              <a:rPr lang="es-ES" altLang="es-ES" sz="1050" dirty="0"/>
              <a:t> IV, </a:t>
            </a:r>
            <a:r>
              <a:rPr lang="es-ES" altLang="es-ES" sz="1050" dirty="0" err="1"/>
              <a:t>contains</a:t>
            </a:r>
            <a:r>
              <a:rPr lang="es-ES" altLang="es-ES" sz="1050" dirty="0"/>
              <a:t> </a:t>
            </a:r>
            <a:r>
              <a:rPr lang="es-ES" altLang="es-ES" sz="1050" dirty="0" err="1"/>
              <a:t>coded</a:t>
            </a:r>
            <a:r>
              <a:rPr lang="es-ES" altLang="es-ES" sz="1050" dirty="0"/>
              <a:t> </a:t>
            </a:r>
            <a:r>
              <a:rPr lang="es-ES" altLang="es-ES" sz="1050" dirty="0" err="1"/>
              <a:t>annual</a:t>
            </a:r>
            <a:r>
              <a:rPr lang="es-ES" altLang="es-ES" sz="1050" dirty="0"/>
              <a:t> </a:t>
            </a:r>
            <a:r>
              <a:rPr lang="es-ES" altLang="es-ES" sz="1050" dirty="0" err="1"/>
              <a:t>information</a:t>
            </a:r>
            <a:r>
              <a:rPr lang="es-ES" altLang="es-ES" sz="1050" dirty="0"/>
              <a:t> </a:t>
            </a:r>
            <a:r>
              <a:rPr lang="es-ES" altLang="es-ES" sz="1050" dirty="0" err="1"/>
              <a:t>on</a:t>
            </a:r>
            <a:r>
              <a:rPr lang="es-ES" altLang="es-ES" sz="1050" dirty="0"/>
              <a:t> </a:t>
            </a:r>
            <a:r>
              <a:rPr lang="es-ES" altLang="es-ES" sz="1050" dirty="0" err="1"/>
              <a:t>regime</a:t>
            </a:r>
            <a:r>
              <a:rPr lang="es-ES" altLang="es-ES" sz="1050" dirty="0"/>
              <a:t> </a:t>
            </a:r>
            <a:r>
              <a:rPr lang="es-ES" altLang="es-ES" sz="1050" dirty="0" err="1"/>
              <a:t>authority</a:t>
            </a:r>
            <a:r>
              <a:rPr lang="es-ES" altLang="es-ES" sz="1050" dirty="0"/>
              <a:t> </a:t>
            </a:r>
            <a:r>
              <a:rPr lang="es-ES" altLang="es-ES" sz="1050" dirty="0" err="1"/>
              <a:t>characteristics</a:t>
            </a:r>
            <a:r>
              <a:rPr lang="es-ES" altLang="es-ES" sz="1050" dirty="0"/>
              <a:t> and </a:t>
            </a:r>
            <a:r>
              <a:rPr lang="es-ES" altLang="es-ES" sz="1050" dirty="0" err="1"/>
              <a:t>transitions</a:t>
            </a:r>
            <a:r>
              <a:rPr lang="es-ES" altLang="es-ES" sz="1050" dirty="0"/>
              <a:t> </a:t>
            </a:r>
            <a:r>
              <a:rPr lang="es-ES" altLang="es-ES" sz="1050" dirty="0" err="1"/>
              <a:t>for</a:t>
            </a:r>
            <a:r>
              <a:rPr lang="es-ES" altLang="es-ES" sz="1050" dirty="0"/>
              <a:t> </a:t>
            </a:r>
            <a:r>
              <a:rPr lang="es-ES" altLang="es-ES" sz="1050" dirty="0" err="1"/>
              <a:t>all</a:t>
            </a:r>
            <a:r>
              <a:rPr lang="es-ES" altLang="es-ES" sz="1050" dirty="0"/>
              <a:t> </a:t>
            </a:r>
            <a:r>
              <a:rPr lang="es-ES" altLang="es-ES" sz="1050" dirty="0" err="1"/>
              <a:t>independent</a:t>
            </a:r>
            <a:r>
              <a:rPr lang="es-ES" altLang="es-ES" sz="1050" dirty="0"/>
              <a:t> </a:t>
            </a:r>
            <a:r>
              <a:rPr lang="es-ES" altLang="es-ES" sz="1050" dirty="0" err="1"/>
              <a:t>states</a:t>
            </a:r>
            <a:r>
              <a:rPr lang="es-ES" altLang="es-ES" sz="1050" dirty="0"/>
              <a:t> (</a:t>
            </a:r>
            <a:r>
              <a:rPr lang="es-ES" altLang="es-ES" sz="1050" dirty="0" err="1"/>
              <a:t>with</a:t>
            </a:r>
            <a:r>
              <a:rPr lang="es-ES" altLang="es-ES" sz="1050" dirty="0"/>
              <a:t> </a:t>
            </a:r>
            <a:r>
              <a:rPr lang="es-ES" altLang="es-ES" sz="1050" dirty="0" err="1"/>
              <a:t>greater</a:t>
            </a:r>
            <a:r>
              <a:rPr lang="es-ES" altLang="es-ES" sz="1050" dirty="0"/>
              <a:t> </a:t>
            </a:r>
            <a:r>
              <a:rPr lang="es-ES" altLang="es-ES" sz="1050" dirty="0" err="1"/>
              <a:t>than</a:t>
            </a:r>
            <a:r>
              <a:rPr lang="es-ES" altLang="es-ES" sz="1050" dirty="0"/>
              <a:t> 500,000 total </a:t>
            </a:r>
            <a:r>
              <a:rPr lang="es-ES" altLang="es-ES" sz="1050" dirty="0" err="1"/>
              <a:t>population</a:t>
            </a:r>
            <a:r>
              <a:rPr lang="es-ES" altLang="es-ES" sz="1050" dirty="0"/>
              <a:t>) in </a:t>
            </a:r>
            <a:r>
              <a:rPr lang="es-ES" altLang="es-ES" sz="1050" dirty="0" err="1"/>
              <a:t>the</a:t>
            </a:r>
            <a:r>
              <a:rPr lang="es-ES" altLang="es-ES" sz="1050" dirty="0"/>
              <a:t> global </a:t>
            </a:r>
            <a:r>
              <a:rPr lang="es-ES" altLang="es-ES" sz="1050" dirty="0" err="1"/>
              <a:t>state</a:t>
            </a:r>
            <a:r>
              <a:rPr lang="es-ES" altLang="es-ES" sz="1050" dirty="0"/>
              <a:t> </a:t>
            </a:r>
            <a:r>
              <a:rPr lang="es-ES" altLang="es-ES" sz="1050" dirty="0" err="1"/>
              <a:t>system</a:t>
            </a:r>
            <a:r>
              <a:rPr lang="es-ES" altLang="es-ES" sz="1050" dirty="0"/>
              <a:t> and </a:t>
            </a:r>
            <a:r>
              <a:rPr lang="es-ES" altLang="es-ES" sz="1050" dirty="0" err="1"/>
              <a:t>covers</a:t>
            </a:r>
            <a:r>
              <a:rPr lang="es-ES" altLang="es-ES" sz="1050" dirty="0"/>
              <a:t> </a:t>
            </a:r>
            <a:r>
              <a:rPr lang="es-ES" altLang="es-ES" sz="1050" dirty="0" err="1"/>
              <a:t>the</a:t>
            </a:r>
            <a:r>
              <a:rPr lang="es-ES" altLang="es-ES" sz="1050" dirty="0"/>
              <a:t> </a:t>
            </a:r>
            <a:r>
              <a:rPr lang="es-ES" altLang="es-ES" sz="1050" dirty="0" err="1"/>
              <a:t>years</a:t>
            </a:r>
            <a:r>
              <a:rPr lang="es-ES" altLang="es-ES" sz="1050" dirty="0"/>
              <a:t> 1800-2006</a:t>
            </a:r>
            <a:br>
              <a:rPr lang="es-ES" altLang="es-ES" sz="1050" dirty="0"/>
            </a:br>
            <a:endParaRPr lang="es-ES" altLang="es-ES" sz="1350" dirty="0"/>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942625"/>
            <a:ext cx="6400800" cy="3783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0" name="Line 4"/>
          <p:cNvSpPr>
            <a:spLocks noChangeShapeType="1"/>
          </p:cNvSpPr>
          <p:nvPr/>
        </p:nvSpPr>
        <p:spPr bwMode="auto">
          <a:xfrm flipV="1">
            <a:off x="7143750" y="3886200"/>
            <a:ext cx="0" cy="17145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200"/>
          </a:p>
        </p:txBody>
      </p:sp>
      <p:sp>
        <p:nvSpPr>
          <p:cNvPr id="14341" name="WordArt 5"/>
          <p:cNvSpPr>
            <a:spLocks noChangeArrowheads="1" noChangeShapeType="1" noTextEdit="1"/>
          </p:cNvSpPr>
          <p:nvPr/>
        </p:nvSpPr>
        <p:spPr bwMode="auto">
          <a:xfrm rot="5400000">
            <a:off x="5131595" y="4388644"/>
            <a:ext cx="296465" cy="184547"/>
          </a:xfrm>
          <a:prstGeom prst="rect">
            <a:avLst/>
          </a:prstGeom>
        </p:spPr>
        <p:txBody>
          <a:bodyPr vert="wordArtVert" wrap="none" fromWordArt="1">
            <a:prstTxWarp prst="textPlain">
              <a:avLst>
                <a:gd name="adj" fmla="val 50000"/>
              </a:avLst>
            </a:prstTxWarp>
          </a:bodyPr>
          <a:lstStyle/>
          <a:p>
            <a:pPr algn="ctr" fontAlgn="auto"/>
            <a:r>
              <a:rPr lang="en-US" sz="675" kern="10">
                <a:ln w="9525">
                  <a:solidFill>
                    <a:srgbClr val="000000"/>
                  </a:solidFill>
                  <a:round/>
                  <a:headEnd/>
                  <a:tailEnd/>
                </a:ln>
                <a:solidFill>
                  <a:srgbClr val="000000"/>
                </a:solidFill>
                <a:latin typeface="Arial Black" panose="020B0A04020102020204" pitchFamily="34" charset="0"/>
              </a:rPr>
              <a:t>1</a:t>
            </a:r>
          </a:p>
        </p:txBody>
      </p:sp>
      <p:sp>
        <p:nvSpPr>
          <p:cNvPr id="14342" name="WordArt 6"/>
          <p:cNvSpPr>
            <a:spLocks noChangeArrowheads="1" noChangeShapeType="1" noTextEdit="1"/>
          </p:cNvSpPr>
          <p:nvPr/>
        </p:nvSpPr>
        <p:spPr bwMode="auto">
          <a:xfrm rot="5400000">
            <a:off x="6045994" y="3999310"/>
            <a:ext cx="296466" cy="184547"/>
          </a:xfrm>
          <a:prstGeom prst="rect">
            <a:avLst/>
          </a:prstGeom>
        </p:spPr>
        <p:txBody>
          <a:bodyPr vert="wordArtVert" wrap="none" fromWordArt="1">
            <a:prstTxWarp prst="textPlain">
              <a:avLst>
                <a:gd name="adj" fmla="val 50000"/>
              </a:avLst>
            </a:prstTxWarp>
          </a:bodyPr>
          <a:lstStyle/>
          <a:p>
            <a:pPr algn="ctr" fontAlgn="auto"/>
            <a:r>
              <a:rPr lang="en-US" sz="675" kern="10">
                <a:ln w="9525">
                  <a:solidFill>
                    <a:srgbClr val="000000"/>
                  </a:solidFill>
                  <a:round/>
                  <a:headEnd/>
                  <a:tailEnd/>
                </a:ln>
                <a:solidFill>
                  <a:srgbClr val="000000"/>
                </a:solidFill>
                <a:latin typeface="Arial Black" panose="020B0A04020102020204" pitchFamily="34" charset="0"/>
              </a:rPr>
              <a:t>2</a:t>
            </a:r>
          </a:p>
        </p:txBody>
      </p:sp>
      <p:sp>
        <p:nvSpPr>
          <p:cNvPr id="14343" name="WordArt 7"/>
          <p:cNvSpPr>
            <a:spLocks noChangeArrowheads="1" noChangeShapeType="1" noTextEdit="1"/>
          </p:cNvSpPr>
          <p:nvPr/>
        </p:nvSpPr>
        <p:spPr bwMode="auto">
          <a:xfrm rot="5400000">
            <a:off x="6903244" y="2913460"/>
            <a:ext cx="296466" cy="184547"/>
          </a:xfrm>
          <a:prstGeom prst="rect">
            <a:avLst/>
          </a:prstGeom>
        </p:spPr>
        <p:txBody>
          <a:bodyPr vert="wordArtVert" wrap="none" fromWordArt="1">
            <a:prstTxWarp prst="textPlain">
              <a:avLst>
                <a:gd name="adj" fmla="val 50000"/>
              </a:avLst>
            </a:prstTxWarp>
          </a:bodyPr>
          <a:lstStyle/>
          <a:p>
            <a:pPr algn="ctr" fontAlgn="auto"/>
            <a:r>
              <a:rPr lang="en-US" sz="675" kern="10">
                <a:ln w="9525">
                  <a:solidFill>
                    <a:srgbClr val="000000"/>
                  </a:solidFill>
                  <a:round/>
                  <a:headEnd/>
                  <a:tailEnd/>
                </a:ln>
                <a:solidFill>
                  <a:srgbClr val="000000"/>
                </a:solidFill>
                <a:latin typeface="Arial Black" panose="020B0A04020102020204" pitchFamily="34" charset="0"/>
              </a:rPr>
              <a:t>3</a:t>
            </a:r>
          </a:p>
        </p:txBody>
      </p:sp>
      <p:sp>
        <p:nvSpPr>
          <p:cNvPr id="14344" name="Line 4"/>
          <p:cNvSpPr>
            <a:spLocks noChangeShapeType="1"/>
          </p:cNvSpPr>
          <p:nvPr/>
        </p:nvSpPr>
        <p:spPr bwMode="auto">
          <a:xfrm flipV="1">
            <a:off x="5922169" y="4000500"/>
            <a:ext cx="0" cy="17145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200"/>
          </a:p>
        </p:txBody>
      </p:sp>
      <p:sp>
        <p:nvSpPr>
          <p:cNvPr id="14345" name="Line 4"/>
          <p:cNvSpPr>
            <a:spLocks noChangeShapeType="1"/>
          </p:cNvSpPr>
          <p:nvPr/>
        </p:nvSpPr>
        <p:spPr bwMode="auto">
          <a:xfrm flipV="1">
            <a:off x="5166122" y="4000500"/>
            <a:ext cx="0" cy="17145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200"/>
          </a:p>
        </p:txBody>
      </p:sp>
    </p:spTree>
    <p:extLst>
      <p:ext uri="{BB962C8B-B14F-4D97-AF65-F5344CB8AC3E}">
        <p14:creationId xmlns:p14="http://schemas.microsoft.com/office/powerpoint/2010/main" val="28936859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4FD344-6C37-4DE5-89A5-6DC90C0EBD1A}"/>
              </a:ext>
            </a:extLst>
          </p:cNvPr>
          <p:cNvSpPr>
            <a:spLocks noGrp="1"/>
          </p:cNvSpPr>
          <p:nvPr>
            <p:ph type="title"/>
          </p:nvPr>
        </p:nvSpPr>
        <p:spPr>
          <a:xfrm>
            <a:off x="457200" y="2141984"/>
            <a:ext cx="8229600" cy="1143000"/>
          </a:xfrm>
        </p:spPr>
        <p:txBody>
          <a:bodyPr/>
          <a:lstStyle/>
          <a:p>
            <a:r>
              <a:rPr lang="es-ES" dirty="0"/>
              <a:t>PROSPERIDAD</a:t>
            </a:r>
          </a:p>
        </p:txBody>
      </p:sp>
      <p:sp>
        <p:nvSpPr>
          <p:cNvPr id="3" name="Marcador de fecha 2">
            <a:extLst>
              <a:ext uri="{FF2B5EF4-FFF2-40B4-BE49-F238E27FC236}">
                <a16:creationId xmlns:a16="http://schemas.microsoft.com/office/drawing/2014/main" id="{8F5CBF3D-CFE5-4054-A8AB-E72E230B3D4A}"/>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86FCEDCA-60B9-4604-B20D-333F8D8446EE}"/>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73CADB4A-F503-4DCC-9DB9-04A65B4648A2}"/>
              </a:ext>
            </a:extLst>
          </p:cNvPr>
          <p:cNvSpPr>
            <a:spLocks noGrp="1"/>
          </p:cNvSpPr>
          <p:nvPr>
            <p:ph type="sldNum" sz="quarter" idx="12"/>
          </p:nvPr>
        </p:nvSpPr>
        <p:spPr/>
        <p:txBody>
          <a:bodyPr/>
          <a:lstStyle/>
          <a:p>
            <a:pPr>
              <a:defRPr/>
            </a:pPr>
            <a:fld id="{34453947-24A0-44F6-B810-B9BCF96CFDE5}" type="slidenum">
              <a:rPr lang="es-ES" smtClean="0"/>
              <a:pPr>
                <a:defRPr/>
              </a:pPr>
              <a:t>52</a:t>
            </a:fld>
            <a:endParaRPr lang="es-ES"/>
          </a:p>
        </p:txBody>
      </p:sp>
    </p:spTree>
    <p:extLst>
      <p:ext uri="{BB962C8B-B14F-4D97-AF65-F5344CB8AC3E}">
        <p14:creationId xmlns:p14="http://schemas.microsoft.com/office/powerpoint/2010/main" val="2937454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a:t>La humanidad ha salido de la </a:t>
            </a:r>
            <a:br>
              <a:rPr lang="es-ES" sz="3200" dirty="0"/>
            </a:br>
            <a:r>
              <a:rPr lang="es-ES" sz="3200" dirty="0"/>
              <a:t>“trampa </a:t>
            </a:r>
            <a:r>
              <a:rPr lang="es-ES" sz="3200" dirty="0" err="1"/>
              <a:t>malthusiana</a:t>
            </a:r>
            <a:r>
              <a:rPr lang="es-ES" sz="3200" dirty="0"/>
              <a:t>”</a:t>
            </a:r>
            <a:br>
              <a:rPr lang="es-ES" sz="3200" dirty="0"/>
            </a:br>
            <a:r>
              <a:rPr lang="es-ES" sz="2400" dirty="0" err="1"/>
              <a:t>National</a:t>
            </a:r>
            <a:r>
              <a:rPr lang="es-ES" sz="2400" dirty="0"/>
              <a:t> </a:t>
            </a:r>
            <a:r>
              <a:rPr lang="es-ES" sz="2400" dirty="0" err="1"/>
              <a:t>Intelligence</a:t>
            </a:r>
            <a:r>
              <a:rPr lang="es-ES" sz="2400" dirty="0"/>
              <a:t> Council, Global </a:t>
            </a:r>
            <a:r>
              <a:rPr lang="es-ES" sz="2400" dirty="0" err="1"/>
              <a:t>Trends</a:t>
            </a:r>
            <a:r>
              <a:rPr lang="es-ES" sz="2400" dirty="0"/>
              <a:t>, 2017</a:t>
            </a:r>
          </a:p>
        </p:txBody>
      </p:sp>
      <p:sp>
        <p:nvSpPr>
          <p:cNvPr id="3" name="2 Marcador de fecha"/>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34453947-24A0-44F6-B810-B9BCF96CFDE5}" type="slidenum">
              <a:rPr lang="es-ES" smtClean="0"/>
              <a:pPr>
                <a:defRPr/>
              </a:pPr>
              <a:t>53</a:t>
            </a:fld>
            <a:endParaRPr lang="es-ES"/>
          </a:p>
        </p:txBody>
      </p:sp>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48" y="1988840"/>
            <a:ext cx="8826184" cy="4449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9434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586" name="Rectangle 2"/>
          <p:cNvSpPr>
            <a:spLocks noGrp="1" noChangeArrowheads="1"/>
          </p:cNvSpPr>
          <p:nvPr>
            <p:ph type="title"/>
          </p:nvPr>
        </p:nvSpPr>
        <p:spPr>
          <a:xfrm>
            <a:off x="457200" y="115888"/>
            <a:ext cx="8229600" cy="1143000"/>
          </a:xfrm>
        </p:spPr>
        <p:txBody>
          <a:bodyPr/>
          <a:lstStyle/>
          <a:p>
            <a:pPr eaLnBrk="1" hangingPunct="1">
              <a:defRPr/>
            </a:pPr>
            <a:br>
              <a:rPr lang="es-ES" sz="2000" dirty="0">
                <a:latin typeface="Arial Unicode MS" pitchFamily="34" charset="-128"/>
              </a:rPr>
            </a:br>
            <a:r>
              <a:rPr lang="es-ES" sz="2000" dirty="0">
                <a:latin typeface="Arial Unicode MS" pitchFamily="34" charset="-128"/>
              </a:rPr>
              <a:t>CON UN RESULTADO ESPECTACULAR:</a:t>
            </a:r>
            <a:br>
              <a:rPr lang="es-ES" sz="2000" dirty="0">
                <a:latin typeface="Arial Unicode MS" pitchFamily="34" charset="-128"/>
              </a:rPr>
            </a:br>
            <a:r>
              <a:rPr lang="es-ES" sz="2400" dirty="0">
                <a:solidFill>
                  <a:srgbClr val="FFFF00"/>
                </a:solidFill>
                <a:latin typeface="Arial Unicode MS" pitchFamily="34" charset="-128"/>
              </a:rPr>
              <a:t>En la segunda mitad del siglo XX el PIB mundial se multiplicó por 7 (de 5 a 35bn$) pero la población por 2 </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1930400"/>
            <a:ext cx="8115300"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AF837BCA-F149-4031-BF74-15695F6C2406}" type="slidenum">
              <a:rPr lang="es-ES" smtClean="0"/>
              <a:pPr>
                <a:defRPr/>
              </a:pPr>
              <a:t>54</a:t>
            </a:fld>
            <a:endParaRPr lang="es-ES"/>
          </a:p>
        </p:txBody>
      </p:sp>
      <p:sp>
        <p:nvSpPr>
          <p:cNvPr id="4" name="3 Marcador de fecha"/>
          <p:cNvSpPr>
            <a:spLocks noGrp="1"/>
          </p:cNvSpPr>
          <p:nvPr>
            <p:ph type="dt" sz="quarter" idx="10"/>
          </p:nvPr>
        </p:nvSpPr>
        <p:spPr/>
        <p:txBody>
          <a:bodyPr/>
          <a:lstStyle/>
          <a:p>
            <a:pPr>
              <a:defRPr/>
            </a:pPr>
            <a:fld id="{8DE69029-5B8E-451B-9A04-3FEA08EC7475}" type="datetime1">
              <a:rPr lang="es-ES"/>
              <a:pPr>
                <a:defRPr/>
              </a:pPr>
              <a:t>12/06/2018</a:t>
            </a:fld>
            <a:endParaRPr lang="es-ES"/>
          </a:p>
        </p:txBody>
      </p:sp>
    </p:spTree>
    <p:extLst>
      <p:ext uri="{BB962C8B-B14F-4D97-AF65-F5344CB8AC3E}">
        <p14:creationId xmlns:p14="http://schemas.microsoft.com/office/powerpoint/2010/main" val="4064875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71400"/>
            <a:ext cx="8229600" cy="1143000"/>
          </a:xfrm>
        </p:spPr>
        <p:txBody>
          <a:bodyPr/>
          <a:lstStyle/>
          <a:p>
            <a:r>
              <a:rPr lang="es-ES" dirty="0"/>
              <a:t>Un evento histórico-universal</a:t>
            </a:r>
          </a:p>
        </p:txBody>
      </p:sp>
      <p:sp>
        <p:nvSpPr>
          <p:cNvPr id="3" name="2 Marcador de fecha"/>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34453947-24A0-44F6-B810-B9BCF96CFDE5}" type="slidenum">
              <a:rPr lang="es-ES" smtClean="0"/>
              <a:pPr>
                <a:defRPr/>
              </a:pPr>
              <a:t>55</a:t>
            </a:fld>
            <a:endParaRPr lang="es-ES"/>
          </a:p>
        </p:txBody>
      </p:sp>
      <p:pic>
        <p:nvPicPr>
          <p:cNvPr id="210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36712"/>
            <a:ext cx="8047953"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0339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5888"/>
            <a:ext cx="8229600" cy="1143000"/>
          </a:xfrm>
        </p:spPr>
        <p:txBody>
          <a:bodyPr/>
          <a:lstStyle/>
          <a:p>
            <a:pPr>
              <a:defRPr/>
            </a:pPr>
            <a:r>
              <a:rPr lang="es-ES" sz="2800" dirty="0"/>
              <a:t>Espectacular crecimiento de la  economía china desde las reformas de 1978</a:t>
            </a:r>
          </a:p>
        </p:txBody>
      </p:sp>
      <p:pic>
        <p:nvPicPr>
          <p:cNvPr id="73731"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95288" y="1628775"/>
            <a:ext cx="8280400" cy="4976813"/>
          </a:xfrm>
        </p:spPr>
      </p:pic>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79837110-F5B4-4649-892B-65E73D1E6F8A}" type="slidenum">
              <a:rPr lang="es-ES" smtClean="0"/>
              <a:pPr>
                <a:defRPr/>
              </a:pPr>
              <a:t>56</a:t>
            </a:fld>
            <a:endParaRPr lang="es-ES"/>
          </a:p>
        </p:txBody>
      </p:sp>
      <p:sp>
        <p:nvSpPr>
          <p:cNvPr id="5" name="4 Marcador de fecha"/>
          <p:cNvSpPr>
            <a:spLocks noGrp="1"/>
          </p:cNvSpPr>
          <p:nvPr>
            <p:ph type="dt" sz="quarter" idx="10"/>
          </p:nvPr>
        </p:nvSpPr>
        <p:spPr/>
        <p:txBody>
          <a:bodyPr/>
          <a:lstStyle/>
          <a:p>
            <a:pPr>
              <a:defRPr/>
            </a:pPr>
            <a:fld id="{B3E264E3-78A3-4BCB-AE2C-CA1BF43C8D9B}" type="datetime1">
              <a:rPr lang="es-ES"/>
              <a:pPr>
                <a:defRPr/>
              </a:pPr>
              <a:t>12/06/2018</a:t>
            </a:fld>
            <a:endParaRPr lang="es-ES"/>
          </a:p>
        </p:txBody>
      </p:sp>
      <p:pic>
        <p:nvPicPr>
          <p:cNvPr id="73735"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4222750" y="5229225"/>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415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84"/>
            <a:ext cx="8229600" cy="1143000"/>
          </a:xfrm>
        </p:spPr>
        <p:txBody>
          <a:bodyPr/>
          <a:lstStyle/>
          <a:p>
            <a:br>
              <a:rPr lang="es-ES" dirty="0"/>
            </a:br>
            <a:r>
              <a:rPr lang="es-ES" sz="3200" dirty="0"/>
              <a:t>Cerca del 70% de la economía china es privada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57</a:t>
            </a:fld>
            <a:endParaRPr lang="es-ES"/>
          </a:p>
        </p:txBody>
      </p:sp>
      <p:pic>
        <p:nvPicPr>
          <p:cNvPr id="88066" name="Picture 2" descr="20fc7430-e51f-41b8-b747-def4f61af4db@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363" y="1628800"/>
            <a:ext cx="7798437" cy="4555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2996952"/>
            <a:ext cx="990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24553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n-US" sz="2800" dirty="0" err="1"/>
              <a:t>Crecimiento</a:t>
            </a:r>
            <a:r>
              <a:rPr lang="en-US" sz="2800" dirty="0"/>
              <a:t> </a:t>
            </a:r>
            <a:r>
              <a:rPr lang="en-US" sz="2800" dirty="0" err="1"/>
              <a:t>economía</a:t>
            </a:r>
            <a:r>
              <a:rPr lang="en-US" sz="2800" dirty="0"/>
              <a:t> </a:t>
            </a:r>
            <a:r>
              <a:rPr lang="en-US" sz="2800" dirty="0" err="1"/>
              <a:t>india</a:t>
            </a:r>
            <a:r>
              <a:rPr lang="en-US" sz="2800" dirty="0"/>
              <a:t> </a:t>
            </a:r>
            <a:r>
              <a:rPr lang="en-US" sz="2800" dirty="0" err="1"/>
              <a:t>tras</a:t>
            </a:r>
            <a:r>
              <a:rPr lang="en-US" sz="2800" dirty="0"/>
              <a:t> las </a:t>
            </a:r>
            <a:r>
              <a:rPr lang="en-US" sz="2800" dirty="0" err="1"/>
              <a:t>reformas</a:t>
            </a:r>
            <a:r>
              <a:rPr lang="en-US" sz="2800" dirty="0"/>
              <a:t> de Singh </a:t>
            </a:r>
            <a:r>
              <a:rPr lang="en-US" sz="2800" dirty="0" err="1"/>
              <a:t>en</a:t>
            </a:r>
            <a:r>
              <a:rPr lang="en-US" sz="2800" dirty="0"/>
              <a:t> 1991</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58</a:t>
            </a:fld>
            <a:endParaRPr lang="es-ES"/>
          </a:p>
        </p:txBody>
      </p:sp>
      <p:pic>
        <p:nvPicPr>
          <p:cNvPr id="8" name="Imagen 7"/>
          <p:cNvPicPr>
            <a:picLocks noChangeAspect="1"/>
          </p:cNvPicPr>
          <p:nvPr/>
        </p:nvPicPr>
        <p:blipFill>
          <a:blip r:embed="rId2"/>
          <a:stretch>
            <a:fillRect/>
          </a:stretch>
        </p:blipFill>
        <p:spPr>
          <a:xfrm>
            <a:off x="572046" y="1649114"/>
            <a:ext cx="7960394" cy="4479281"/>
          </a:xfrm>
          <a:prstGeom prst="rect">
            <a:avLst/>
          </a:prstGeom>
        </p:spPr>
      </p:pic>
      <p:cxnSp>
        <p:nvCxnSpPr>
          <p:cNvPr id="10" name="Conector recto de flecha 9"/>
          <p:cNvCxnSpPr/>
          <p:nvPr/>
        </p:nvCxnSpPr>
        <p:spPr bwMode="auto">
          <a:xfrm flipV="1">
            <a:off x="6019800" y="5013176"/>
            <a:ext cx="0" cy="720080"/>
          </a:xfrm>
          <a:prstGeom prst="straightConnector1">
            <a:avLst/>
          </a:prstGeom>
          <a:solidFill>
            <a:schemeClr val="accent1"/>
          </a:solidFill>
          <a:ln w="222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59249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94D994-6A72-4C84-BB43-757BF71FD726}"/>
              </a:ext>
            </a:extLst>
          </p:cNvPr>
          <p:cNvSpPr>
            <a:spLocks noGrp="1"/>
          </p:cNvSpPr>
          <p:nvPr>
            <p:ph type="title"/>
          </p:nvPr>
        </p:nvSpPr>
        <p:spPr>
          <a:xfrm>
            <a:off x="457200" y="1781944"/>
            <a:ext cx="8229600" cy="1143000"/>
          </a:xfrm>
        </p:spPr>
        <p:txBody>
          <a:bodyPr/>
          <a:lstStyle/>
          <a:p>
            <a:r>
              <a:rPr lang="es-ES" dirty="0"/>
              <a:t>POBREZA</a:t>
            </a:r>
          </a:p>
        </p:txBody>
      </p:sp>
      <p:sp>
        <p:nvSpPr>
          <p:cNvPr id="3" name="Marcador de fecha 2">
            <a:extLst>
              <a:ext uri="{FF2B5EF4-FFF2-40B4-BE49-F238E27FC236}">
                <a16:creationId xmlns:a16="http://schemas.microsoft.com/office/drawing/2014/main" id="{68231E5B-6A59-4893-96D6-829DC4C5C8FA}"/>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828FBC3F-A254-49EC-8995-A5A958221696}"/>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249748D2-E6BC-45A3-808F-FFF52EEA837A}"/>
              </a:ext>
            </a:extLst>
          </p:cNvPr>
          <p:cNvSpPr>
            <a:spLocks noGrp="1"/>
          </p:cNvSpPr>
          <p:nvPr>
            <p:ph type="sldNum" sz="quarter" idx="12"/>
          </p:nvPr>
        </p:nvSpPr>
        <p:spPr/>
        <p:txBody>
          <a:bodyPr/>
          <a:lstStyle/>
          <a:p>
            <a:pPr>
              <a:defRPr/>
            </a:pPr>
            <a:fld id="{34453947-24A0-44F6-B810-B9BCF96CFDE5}" type="slidenum">
              <a:rPr lang="es-ES" smtClean="0"/>
              <a:pPr>
                <a:defRPr/>
              </a:pPr>
              <a:t>59</a:t>
            </a:fld>
            <a:endParaRPr lang="es-ES"/>
          </a:p>
        </p:txBody>
      </p:sp>
    </p:spTree>
    <p:extLst>
      <p:ext uri="{BB962C8B-B14F-4D97-AF65-F5344CB8AC3E}">
        <p14:creationId xmlns:p14="http://schemas.microsoft.com/office/powerpoint/2010/main" val="3362812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234280"/>
            <a:ext cx="8229600" cy="1143000"/>
          </a:xfrm>
        </p:spPr>
        <p:txBody>
          <a:bodyPr/>
          <a:lstStyle/>
          <a:p>
            <a:r>
              <a:rPr lang="es-ES" dirty="0"/>
              <a:t>Se reduce la pobreza absoluta</a:t>
            </a:r>
          </a:p>
        </p:txBody>
      </p:sp>
      <p:sp>
        <p:nvSpPr>
          <p:cNvPr id="4" name="3 Marcador de fecha"/>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EBFDF35D-07F7-4552-A80D-DC657750AE1F}" type="slidenum">
              <a:rPr lang="es-ES" smtClean="0"/>
              <a:pPr>
                <a:defRPr/>
              </a:pPr>
              <a:t>60</a:t>
            </a:fld>
            <a:endParaRPr lang="es-ES"/>
          </a:p>
        </p:txBody>
      </p:sp>
      <p:pic>
        <p:nvPicPr>
          <p:cNvPr id="212994" name="Picture 2" descr="http://www.personal.psu.edu/aop5084/poverty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857225"/>
            <a:ext cx="5812135" cy="5812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938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2358008"/>
            <a:ext cx="2818656" cy="1143000"/>
          </a:xfrm>
        </p:spPr>
        <p:txBody>
          <a:bodyPr/>
          <a:lstStyle/>
          <a:p>
            <a:r>
              <a:rPr lang="es-ES" sz="3200" dirty="0"/>
              <a:t>DESCIENDE LA POBREZA</a:t>
            </a:r>
            <a:br>
              <a:rPr lang="es-ES" sz="3200" dirty="0"/>
            </a:br>
            <a:br>
              <a:rPr lang="es-ES" sz="3200" dirty="0"/>
            </a:br>
            <a:r>
              <a:rPr lang="es-ES" sz="3200" dirty="0"/>
              <a:t>Pero no la malnutrición</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61</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620688"/>
            <a:ext cx="5524500" cy="5734050"/>
          </a:xfrm>
          <a:prstGeom prst="rect">
            <a:avLst/>
          </a:prstGeom>
        </p:spPr>
      </p:pic>
    </p:spTree>
    <p:extLst>
      <p:ext uri="{BB962C8B-B14F-4D97-AF65-F5344CB8AC3E}">
        <p14:creationId xmlns:p14="http://schemas.microsoft.com/office/powerpoint/2010/main" val="20095744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251520" y="-27384"/>
            <a:ext cx="8229600" cy="1143000"/>
          </a:xfrm>
        </p:spPr>
        <p:txBody>
          <a:bodyPr/>
          <a:lstStyle/>
          <a:p>
            <a:r>
              <a:rPr lang="es-ES" dirty="0"/>
              <a:t>Malnutrición</a:t>
            </a:r>
          </a:p>
        </p:txBody>
      </p:sp>
      <p:sp>
        <p:nvSpPr>
          <p:cNvPr id="4" name="3 Marcador de fecha"/>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EBFDF35D-07F7-4552-A80D-DC657750AE1F}" type="slidenum">
              <a:rPr lang="es-ES" smtClean="0"/>
              <a:pPr>
                <a:defRPr/>
              </a:pPr>
              <a:t>62</a:t>
            </a:fld>
            <a:endParaRPr lang="es-ES"/>
          </a:p>
        </p:txBody>
      </p:sp>
      <p:pic>
        <p:nvPicPr>
          <p:cNvPr id="88066" name="Picture 2" descr="C:\Users\emilio.lamo\Dropbox\01-AREA DE TRABAJO\0-CONFERENCIAS-ARTICULOS\3-RETOS DE LA GLOBALIZACION-20-I\ALIMENTAC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196752"/>
            <a:ext cx="7043378"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7262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6512" y="2790056"/>
            <a:ext cx="1756844" cy="1143000"/>
          </a:xfrm>
        </p:spPr>
        <p:txBody>
          <a:bodyPr/>
          <a:lstStyle/>
          <a:p>
            <a:r>
              <a:rPr lang="es-ES" sz="4000" dirty="0"/>
              <a:t>Nueva clase media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63</a:t>
            </a:fld>
            <a:endParaRPr lang="es-ES"/>
          </a:p>
        </p:txBody>
      </p:sp>
      <p:pic>
        <p:nvPicPr>
          <p:cNvPr id="6" name="Imagen 5"/>
          <p:cNvPicPr>
            <a:picLocks noChangeAspect="1"/>
          </p:cNvPicPr>
          <p:nvPr/>
        </p:nvPicPr>
        <p:blipFill>
          <a:blip r:embed="rId2"/>
          <a:stretch>
            <a:fillRect/>
          </a:stretch>
        </p:blipFill>
        <p:spPr>
          <a:xfrm>
            <a:off x="1720332" y="260648"/>
            <a:ext cx="7316164" cy="6274680"/>
          </a:xfrm>
          <a:prstGeom prst="rect">
            <a:avLst/>
          </a:prstGeom>
        </p:spPr>
      </p:pic>
    </p:spTree>
    <p:extLst>
      <p:ext uri="{BB962C8B-B14F-4D97-AF65-F5344CB8AC3E}">
        <p14:creationId xmlns:p14="http://schemas.microsoft.com/office/powerpoint/2010/main" val="688903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D3424A-D41B-4615-BBB7-CF1BCC9C78DA}"/>
              </a:ext>
            </a:extLst>
          </p:cNvPr>
          <p:cNvSpPr>
            <a:spLocks noGrp="1"/>
          </p:cNvSpPr>
          <p:nvPr>
            <p:ph type="title"/>
          </p:nvPr>
        </p:nvSpPr>
        <p:spPr>
          <a:xfrm>
            <a:off x="457200" y="1925960"/>
            <a:ext cx="8229600" cy="1143000"/>
          </a:xfrm>
        </p:spPr>
        <p:txBody>
          <a:bodyPr/>
          <a:lstStyle/>
          <a:p>
            <a:r>
              <a:rPr lang="es-ES" dirty="0"/>
              <a:t>	DESARROLLO HUMANO</a:t>
            </a:r>
          </a:p>
        </p:txBody>
      </p:sp>
      <p:sp>
        <p:nvSpPr>
          <p:cNvPr id="3" name="Marcador de fecha 2">
            <a:extLst>
              <a:ext uri="{FF2B5EF4-FFF2-40B4-BE49-F238E27FC236}">
                <a16:creationId xmlns:a16="http://schemas.microsoft.com/office/drawing/2014/main" id="{1DC8BCFD-54E3-4E55-B885-8F4EA3D326BA}"/>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A8B1311E-166A-458C-ACA1-424099FE96CC}"/>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1B0D1D7F-E36F-4415-A528-1E94FE2D524D}"/>
              </a:ext>
            </a:extLst>
          </p:cNvPr>
          <p:cNvSpPr>
            <a:spLocks noGrp="1"/>
          </p:cNvSpPr>
          <p:nvPr>
            <p:ph type="sldNum" sz="quarter" idx="12"/>
          </p:nvPr>
        </p:nvSpPr>
        <p:spPr/>
        <p:txBody>
          <a:bodyPr/>
          <a:lstStyle/>
          <a:p>
            <a:pPr>
              <a:defRPr/>
            </a:pPr>
            <a:fld id="{34453947-24A0-44F6-B810-B9BCF96CFDE5}" type="slidenum">
              <a:rPr lang="es-ES" smtClean="0"/>
              <a:pPr>
                <a:defRPr/>
              </a:pPr>
              <a:t>64</a:t>
            </a:fld>
            <a:endParaRPr lang="es-ES"/>
          </a:p>
        </p:txBody>
      </p:sp>
    </p:spTree>
    <p:extLst>
      <p:ext uri="{BB962C8B-B14F-4D97-AF65-F5344CB8AC3E}">
        <p14:creationId xmlns:p14="http://schemas.microsoft.com/office/powerpoint/2010/main" val="19268119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251520" y="2286000"/>
            <a:ext cx="2962672" cy="1143000"/>
          </a:xfrm>
        </p:spPr>
        <p:txBody>
          <a:bodyPr/>
          <a:lstStyle/>
          <a:p>
            <a:br>
              <a:rPr lang="es-ES" sz="3200" dirty="0"/>
            </a:br>
            <a:r>
              <a:rPr lang="es-ES" sz="3200" dirty="0"/>
              <a:t>No solo el PIB</a:t>
            </a:r>
            <a:br>
              <a:rPr lang="es-ES" sz="4000" dirty="0"/>
            </a:br>
            <a:br>
              <a:rPr lang="es-ES" sz="4000" dirty="0"/>
            </a:br>
            <a:r>
              <a:rPr lang="es-ES" sz="4000" dirty="0"/>
              <a:t>IDH</a:t>
            </a:r>
            <a:br>
              <a:rPr lang="es-ES" sz="4000" dirty="0"/>
            </a:br>
            <a:r>
              <a:rPr lang="es-ES" sz="4000" dirty="0"/>
              <a:t>Mejora entre 1990 y 2012</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65</a:t>
            </a:fld>
            <a:endParaRPr lang="es-ES"/>
          </a:p>
        </p:txBody>
      </p:sp>
      <p:pic>
        <p:nvPicPr>
          <p:cNvPr id="5" name="Imagen 4"/>
          <p:cNvPicPr>
            <a:picLocks noChangeAspect="1"/>
          </p:cNvPicPr>
          <p:nvPr/>
        </p:nvPicPr>
        <p:blipFill>
          <a:blip r:embed="rId2"/>
          <a:stretch>
            <a:fillRect/>
          </a:stretch>
        </p:blipFill>
        <p:spPr>
          <a:xfrm>
            <a:off x="3707904" y="535693"/>
            <a:ext cx="4817459" cy="5707945"/>
          </a:xfrm>
          <a:prstGeom prst="rect">
            <a:avLst/>
          </a:prstGeom>
        </p:spPr>
      </p:pic>
    </p:spTree>
    <p:extLst>
      <p:ext uri="{BB962C8B-B14F-4D97-AF65-F5344CB8AC3E}">
        <p14:creationId xmlns:p14="http://schemas.microsoft.com/office/powerpoint/2010/main" val="38618018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2690" name="Rectangle 2"/>
          <p:cNvSpPr>
            <a:spLocks noGrp="1" noChangeArrowheads="1"/>
          </p:cNvSpPr>
          <p:nvPr>
            <p:ph type="title"/>
          </p:nvPr>
        </p:nvSpPr>
        <p:spPr>
          <a:xfrm>
            <a:off x="457200" y="-26988"/>
            <a:ext cx="8229600" cy="1143001"/>
          </a:xfrm>
        </p:spPr>
        <p:txBody>
          <a:bodyPr/>
          <a:lstStyle/>
          <a:p>
            <a:pPr>
              <a:defRPr/>
            </a:pPr>
            <a:r>
              <a:rPr lang="es-ES" sz="3600" dirty="0"/>
              <a:t>Esperanza de vida, de 25 a 65 años</a:t>
            </a:r>
          </a:p>
        </p:txBody>
      </p:sp>
      <p:pic>
        <p:nvPicPr>
          <p:cNvPr id="60419" name="Picture 3" desc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650" y="1041400"/>
            <a:ext cx="7958138" cy="5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BDE44213-A9D0-4DDF-AA71-DFD3377DD9AF}" type="slidenum">
              <a:rPr lang="es-ES" smtClean="0"/>
              <a:pPr>
                <a:defRPr/>
              </a:pPr>
              <a:t>66</a:t>
            </a:fld>
            <a:endParaRPr lang="es-ES"/>
          </a:p>
        </p:txBody>
      </p:sp>
      <p:sp>
        <p:nvSpPr>
          <p:cNvPr id="4" name="3 Marcador de fecha"/>
          <p:cNvSpPr>
            <a:spLocks noGrp="1"/>
          </p:cNvSpPr>
          <p:nvPr>
            <p:ph type="dt" sz="quarter" idx="10"/>
          </p:nvPr>
        </p:nvSpPr>
        <p:spPr/>
        <p:txBody>
          <a:bodyPr/>
          <a:lstStyle/>
          <a:p>
            <a:pPr>
              <a:defRPr/>
            </a:pPr>
            <a:fld id="{E4B13ADF-ABB7-4241-A259-98603E46A748}" type="datetime1">
              <a:rPr lang="es-ES"/>
              <a:pPr>
                <a:defRPr/>
              </a:pPr>
              <a:t>12/06/2018</a:t>
            </a:fld>
            <a:endParaRPr lang="es-ES"/>
          </a:p>
        </p:txBody>
      </p:sp>
    </p:spTree>
    <p:extLst>
      <p:ext uri="{BB962C8B-B14F-4D97-AF65-F5344CB8AC3E}">
        <p14:creationId xmlns:p14="http://schemas.microsoft.com/office/powerpoint/2010/main" val="28587654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4000" dirty="0"/>
              <a:t>Y se universaliza la educación</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67</a:t>
            </a:fld>
            <a:endParaRPr lang="es-ES"/>
          </a:p>
        </p:txBody>
      </p:sp>
      <p:pic>
        <p:nvPicPr>
          <p:cNvPr id="6" name="Imagen 5"/>
          <p:cNvPicPr>
            <a:picLocks noChangeAspect="1"/>
          </p:cNvPicPr>
          <p:nvPr/>
        </p:nvPicPr>
        <p:blipFill>
          <a:blip r:embed="rId2"/>
          <a:stretch>
            <a:fillRect/>
          </a:stretch>
        </p:blipFill>
        <p:spPr>
          <a:xfrm>
            <a:off x="915596" y="1588963"/>
            <a:ext cx="7112788" cy="4576341"/>
          </a:xfrm>
          <a:prstGeom prst="rect">
            <a:avLst/>
          </a:prstGeom>
        </p:spPr>
      </p:pic>
    </p:spTree>
    <p:extLst>
      <p:ext uri="{BB962C8B-B14F-4D97-AF65-F5344CB8AC3E}">
        <p14:creationId xmlns:p14="http://schemas.microsoft.com/office/powerpoint/2010/main" val="2230776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3714" name="Rectangle 2"/>
          <p:cNvSpPr>
            <a:spLocks noGrp="1" noChangeArrowheads="1"/>
          </p:cNvSpPr>
          <p:nvPr>
            <p:ph type="title"/>
          </p:nvPr>
        </p:nvSpPr>
        <p:spPr/>
        <p:txBody>
          <a:bodyPr/>
          <a:lstStyle/>
          <a:p>
            <a:pPr eaLnBrk="1" hangingPunct="1">
              <a:defRPr/>
            </a:pPr>
            <a:endParaRPr lang="es-ES">
              <a:latin typeface="Arial Unicode MS" pitchFamily="34" charset="-128"/>
            </a:endParaRPr>
          </a:p>
        </p:txBody>
      </p:sp>
      <p:pic>
        <p:nvPicPr>
          <p:cNvPr id="61443" name="Picture 3" desc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675"/>
            <a:ext cx="9144000" cy="621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048953EA-0353-494D-BB9F-D5035383CF46}" type="slidenum">
              <a:rPr lang="es-ES" smtClean="0"/>
              <a:pPr>
                <a:defRPr/>
              </a:pPr>
              <a:t>68</a:t>
            </a:fld>
            <a:endParaRPr lang="es-ES"/>
          </a:p>
        </p:txBody>
      </p:sp>
      <p:sp>
        <p:nvSpPr>
          <p:cNvPr id="4" name="3 Marcador de fecha"/>
          <p:cNvSpPr>
            <a:spLocks noGrp="1"/>
          </p:cNvSpPr>
          <p:nvPr>
            <p:ph type="dt" sz="quarter" idx="10"/>
          </p:nvPr>
        </p:nvSpPr>
        <p:spPr/>
        <p:txBody>
          <a:bodyPr/>
          <a:lstStyle/>
          <a:p>
            <a:pPr>
              <a:defRPr/>
            </a:pPr>
            <a:fld id="{36521A7A-A305-4FF7-B69F-2C09F6AAF5F5}" type="datetime1">
              <a:rPr lang="es-ES"/>
              <a:pPr>
                <a:defRPr/>
              </a:pPr>
              <a:t>12/06/2018</a:t>
            </a:fld>
            <a:endParaRPr lang="es-ES"/>
          </a:p>
        </p:txBody>
      </p:sp>
    </p:spTree>
    <p:extLst>
      <p:ext uri="{BB962C8B-B14F-4D97-AF65-F5344CB8AC3E}">
        <p14:creationId xmlns:p14="http://schemas.microsoft.com/office/powerpoint/2010/main" val="23493396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62" name="Rectangle 2"/>
          <p:cNvSpPr>
            <a:spLocks noGrp="1" noChangeArrowheads="1"/>
          </p:cNvSpPr>
          <p:nvPr>
            <p:ph type="title"/>
          </p:nvPr>
        </p:nvSpPr>
        <p:spPr/>
        <p:txBody>
          <a:bodyPr/>
          <a:lstStyle/>
          <a:p>
            <a:pPr eaLnBrk="1" hangingPunct="1">
              <a:defRPr/>
            </a:pPr>
            <a:endParaRPr lang="es-ES">
              <a:latin typeface="Arial Unicode MS" pitchFamily="34" charset="-128"/>
            </a:endParaRPr>
          </a:p>
        </p:txBody>
      </p:sp>
      <p:pic>
        <p:nvPicPr>
          <p:cNvPr id="62467" name="Picture 3" desc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4325"/>
            <a:ext cx="9144000" cy="622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E53663FD-7172-498C-8BA4-4E25D65F1F78}" type="slidenum">
              <a:rPr lang="es-ES" smtClean="0"/>
              <a:pPr>
                <a:defRPr/>
              </a:pPr>
              <a:t>69</a:t>
            </a:fld>
            <a:endParaRPr lang="es-ES"/>
          </a:p>
        </p:txBody>
      </p:sp>
      <p:sp>
        <p:nvSpPr>
          <p:cNvPr id="4" name="3 Marcador de fecha"/>
          <p:cNvSpPr>
            <a:spLocks noGrp="1"/>
          </p:cNvSpPr>
          <p:nvPr>
            <p:ph type="dt" sz="quarter" idx="10"/>
          </p:nvPr>
        </p:nvSpPr>
        <p:spPr/>
        <p:txBody>
          <a:bodyPr/>
          <a:lstStyle/>
          <a:p>
            <a:pPr>
              <a:defRPr/>
            </a:pPr>
            <a:fld id="{FEF02854-8433-4A3C-A964-8FB1ED76F2FE}" type="datetime1">
              <a:rPr lang="es-ES"/>
              <a:pPr>
                <a:defRPr/>
              </a:pPr>
              <a:t>12/06/2018</a:t>
            </a:fld>
            <a:endParaRPr lang="es-ES"/>
          </a:p>
        </p:txBody>
      </p:sp>
    </p:spTree>
    <p:extLst>
      <p:ext uri="{BB962C8B-B14F-4D97-AF65-F5344CB8AC3E}">
        <p14:creationId xmlns:p14="http://schemas.microsoft.com/office/powerpoint/2010/main" val="3321376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983C97-4A18-4281-8645-BC4A5075D4F8}"/>
              </a:ext>
            </a:extLst>
          </p:cNvPr>
          <p:cNvSpPr>
            <a:spLocks noGrp="1"/>
          </p:cNvSpPr>
          <p:nvPr>
            <p:ph type="title"/>
          </p:nvPr>
        </p:nvSpPr>
        <p:spPr>
          <a:xfrm>
            <a:off x="457200" y="2502024"/>
            <a:ext cx="8229600" cy="1143000"/>
          </a:xfrm>
        </p:spPr>
        <p:txBody>
          <a:bodyPr/>
          <a:lstStyle/>
          <a:p>
            <a:r>
              <a:rPr lang="es-ES" dirty="0"/>
              <a:t>SEGURIDAD</a:t>
            </a:r>
          </a:p>
        </p:txBody>
      </p:sp>
      <p:sp>
        <p:nvSpPr>
          <p:cNvPr id="3" name="Marcador de fecha 2">
            <a:extLst>
              <a:ext uri="{FF2B5EF4-FFF2-40B4-BE49-F238E27FC236}">
                <a16:creationId xmlns:a16="http://schemas.microsoft.com/office/drawing/2014/main" id="{22F10C7E-6D88-4040-A750-15C087FFFA52}"/>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ADE5FBF1-B293-48F8-B63D-130F8CD52A9D}"/>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4C926AF7-3F87-475E-9F84-57D2A360F9A5}"/>
              </a:ext>
            </a:extLst>
          </p:cNvPr>
          <p:cNvSpPr>
            <a:spLocks noGrp="1"/>
          </p:cNvSpPr>
          <p:nvPr>
            <p:ph type="sldNum" sz="quarter" idx="12"/>
          </p:nvPr>
        </p:nvSpPr>
        <p:spPr/>
        <p:txBody>
          <a:bodyPr/>
          <a:lstStyle/>
          <a:p>
            <a:pPr>
              <a:defRPr/>
            </a:pPr>
            <a:fld id="{34453947-24A0-44F6-B810-B9BCF96CFDE5}" type="slidenum">
              <a:rPr lang="es-ES" smtClean="0"/>
              <a:pPr>
                <a:defRPr/>
              </a:pPr>
              <a:t>70</a:t>
            </a:fld>
            <a:endParaRPr lang="es-ES"/>
          </a:p>
        </p:txBody>
      </p:sp>
    </p:spTree>
    <p:extLst>
      <p:ext uri="{BB962C8B-B14F-4D97-AF65-F5344CB8AC3E}">
        <p14:creationId xmlns:p14="http://schemas.microsoft.com/office/powerpoint/2010/main" val="15029412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288" y="44450"/>
            <a:ext cx="8229600" cy="1143000"/>
          </a:xfrm>
        </p:spPr>
        <p:txBody>
          <a:bodyPr/>
          <a:lstStyle/>
          <a:p>
            <a:pPr eaLnBrk="1" hangingPunct="1">
              <a:defRPr/>
            </a:pPr>
            <a:r>
              <a:rPr lang="es-ES" dirty="0"/>
              <a:t>Estatalización y monopolio de la violencia</a:t>
            </a:r>
          </a:p>
        </p:txBody>
      </p:sp>
      <p:pic>
        <p:nvPicPr>
          <p:cNvPr id="9219" name="Imagen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525" y="1700213"/>
            <a:ext cx="887095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844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0578" name="Rectangle 2"/>
          <p:cNvSpPr>
            <a:spLocks noGrp="1" noChangeArrowheads="1"/>
          </p:cNvSpPr>
          <p:nvPr>
            <p:ph type="title"/>
          </p:nvPr>
        </p:nvSpPr>
        <p:spPr/>
        <p:txBody>
          <a:bodyPr/>
          <a:lstStyle/>
          <a:p>
            <a:pPr>
              <a:defRPr/>
            </a:pPr>
            <a:br>
              <a:rPr lang="es-ES" dirty="0"/>
            </a:br>
            <a:r>
              <a:rPr lang="es-ES" sz="3600" dirty="0"/>
              <a:t>Incluso descienden las guerras</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112" y="1988840"/>
            <a:ext cx="8393776" cy="3954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6" name="Line 4"/>
          <p:cNvSpPr>
            <a:spLocks noChangeShapeType="1"/>
          </p:cNvSpPr>
          <p:nvPr/>
        </p:nvSpPr>
        <p:spPr bwMode="auto">
          <a:xfrm flipV="1">
            <a:off x="5943600" y="32766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s-ES"/>
          </a:p>
        </p:txBody>
      </p:sp>
    </p:spTree>
    <p:extLst>
      <p:ext uri="{BB962C8B-B14F-4D97-AF65-F5344CB8AC3E}">
        <p14:creationId xmlns:p14="http://schemas.microsoft.com/office/powerpoint/2010/main" val="5102484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62272"/>
            <a:ext cx="8229600" cy="1143000"/>
          </a:xfrm>
        </p:spPr>
        <p:txBody>
          <a:bodyPr/>
          <a:lstStyle/>
          <a:p>
            <a:r>
              <a:rPr lang="es-ES" dirty="0"/>
              <a:t>Fallecidos en conflictos bélicos</a:t>
            </a:r>
            <a:endParaRPr lang="en-US"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73</a:t>
            </a:fld>
            <a:endParaRPr lang="es-ES"/>
          </a:p>
        </p:txBody>
      </p:sp>
      <p:pic>
        <p:nvPicPr>
          <p:cNvPr id="87042" name="Picture 2" descr="Imagen relacionad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980728"/>
            <a:ext cx="7614171" cy="5444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455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2626" name="Rectangle 2"/>
          <p:cNvSpPr>
            <a:spLocks noGrp="1" noChangeArrowheads="1"/>
          </p:cNvSpPr>
          <p:nvPr>
            <p:ph type="title"/>
          </p:nvPr>
        </p:nvSpPr>
        <p:spPr/>
        <p:txBody>
          <a:bodyPr/>
          <a:lstStyle/>
          <a:p>
            <a:pPr>
              <a:defRPr/>
            </a:pPr>
            <a:r>
              <a:rPr lang="es-ES"/>
              <a:t> </a:t>
            </a: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438400"/>
            <a:ext cx="8405813" cy="390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62628" name="Rectangle 4"/>
          <p:cNvSpPr>
            <a:spLocks noChangeArrowheads="1"/>
          </p:cNvSpPr>
          <p:nvPr/>
        </p:nvSpPr>
        <p:spPr bwMode="auto">
          <a:xfrm>
            <a:off x="989013" y="609600"/>
            <a:ext cx="6326187"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endParaRPr lang="es-ES" i="1">
              <a:latin typeface="Times New Roman" pitchFamily="18" charset="0"/>
              <a:cs typeface="Arial" panose="020B0604020202020204" pitchFamily="34" charset="0"/>
            </a:endParaRPr>
          </a:p>
          <a:p>
            <a:pPr>
              <a:defRPr/>
            </a:pPr>
            <a:r>
              <a:rPr lang="es-ES" sz="3600">
                <a:effectLst>
                  <a:outerShdw blurRad="38100" dist="38100" dir="2700000" algn="tl">
                    <a:srgbClr val="000000"/>
                  </a:outerShdw>
                </a:effectLst>
                <a:latin typeface="Tahoma" pitchFamily="34" charset="0"/>
                <a:cs typeface="Arial" panose="020B0604020202020204" pitchFamily="34" charset="0"/>
              </a:rPr>
              <a:t>Y las muertes por causa bélica</a:t>
            </a:r>
          </a:p>
          <a:p>
            <a:pPr>
              <a:defRPr/>
            </a:pPr>
            <a:r>
              <a:rPr lang="es-ES" i="1">
                <a:latin typeface="Times New Roman" pitchFamily="18" charset="0"/>
                <a:cs typeface="Arial" panose="020B0604020202020204" pitchFamily="34" charset="0"/>
              </a:rPr>
              <a:t>Human Security Brief 2007</a:t>
            </a:r>
          </a:p>
        </p:txBody>
      </p:sp>
      <p:sp>
        <p:nvSpPr>
          <p:cNvPr id="25605" name="Line 5"/>
          <p:cNvSpPr>
            <a:spLocks noChangeShapeType="1"/>
          </p:cNvSpPr>
          <p:nvPr/>
        </p:nvSpPr>
        <p:spPr bwMode="auto">
          <a:xfrm flipV="1">
            <a:off x="4419600" y="3886200"/>
            <a:ext cx="0" cy="228600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s-ES"/>
          </a:p>
        </p:txBody>
      </p:sp>
    </p:spTree>
    <p:extLst>
      <p:ext uri="{BB962C8B-B14F-4D97-AF65-F5344CB8AC3E}">
        <p14:creationId xmlns:p14="http://schemas.microsoft.com/office/powerpoint/2010/main" val="341189660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988"/>
            <a:ext cx="8229600" cy="1143001"/>
          </a:xfrm>
        </p:spPr>
        <p:txBody>
          <a:bodyPr/>
          <a:lstStyle/>
          <a:p>
            <a:pPr>
              <a:defRPr/>
            </a:pPr>
            <a:r>
              <a:rPr lang="es-ES" dirty="0"/>
              <a:t>Y menos que la violencia civil</a:t>
            </a:r>
          </a:p>
        </p:txBody>
      </p:sp>
      <p:sp>
        <p:nvSpPr>
          <p:cNvPr id="3" name="2 Marcador de fecha"/>
          <p:cNvSpPr>
            <a:spLocks noGrp="1"/>
          </p:cNvSpPr>
          <p:nvPr>
            <p:ph type="dt" sz="quarter" idx="10"/>
          </p:nvPr>
        </p:nvSpPr>
        <p:spPr/>
        <p:txBody>
          <a:bodyPr/>
          <a:lstStyle/>
          <a:p>
            <a:pPr>
              <a:defRPr/>
            </a:pPr>
            <a:fld id="{232B2747-B2AB-4252-9EC5-D1E6974409A3}"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361837F4-55A1-4AAB-8A1A-B4088DC367E0}" type="slidenum">
              <a:rPr lang="es-ES" smtClean="0"/>
              <a:pPr>
                <a:defRPr/>
              </a:pPr>
              <a:t>75</a:t>
            </a:fld>
            <a:endParaRPr lang="es-ES"/>
          </a:p>
        </p:txBody>
      </p:sp>
      <p:pic>
        <p:nvPicPr>
          <p:cNvPr id="1290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091" y="1338263"/>
            <a:ext cx="8783389" cy="456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1" name="5 Elipse"/>
          <p:cNvSpPr>
            <a:spLocks noChangeArrowheads="1"/>
          </p:cNvSpPr>
          <p:nvPr/>
        </p:nvSpPr>
        <p:spPr bwMode="auto">
          <a:xfrm>
            <a:off x="179437" y="2133104"/>
            <a:ext cx="792163" cy="431800"/>
          </a:xfrm>
          <a:prstGeom prst="ellipse">
            <a:avLst/>
          </a:prstGeom>
          <a:solidFill>
            <a:srgbClr val="FF0000">
              <a:alpha val="18823"/>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
        <p:nvSpPr>
          <p:cNvPr id="129033" name="8 Elipse"/>
          <p:cNvSpPr>
            <a:spLocks noChangeArrowheads="1"/>
          </p:cNvSpPr>
          <p:nvPr/>
        </p:nvSpPr>
        <p:spPr bwMode="auto">
          <a:xfrm>
            <a:off x="107429" y="4869160"/>
            <a:ext cx="792163" cy="431800"/>
          </a:xfrm>
          <a:prstGeom prst="ellipse">
            <a:avLst/>
          </a:prstGeom>
          <a:solidFill>
            <a:srgbClr val="FF0000">
              <a:alpha val="18823"/>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
        <p:nvSpPr>
          <p:cNvPr id="10" name="5 Elipse"/>
          <p:cNvSpPr>
            <a:spLocks noChangeArrowheads="1"/>
          </p:cNvSpPr>
          <p:nvPr/>
        </p:nvSpPr>
        <p:spPr bwMode="auto">
          <a:xfrm>
            <a:off x="107504" y="2637160"/>
            <a:ext cx="864096" cy="1151880"/>
          </a:xfrm>
          <a:prstGeom prst="ellipse">
            <a:avLst/>
          </a:prstGeom>
          <a:solidFill>
            <a:srgbClr val="FF0000">
              <a:alpha val="18823"/>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3"/>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4"/>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5"/>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Tree>
    <p:extLst>
      <p:ext uri="{BB962C8B-B14F-4D97-AF65-F5344CB8AC3E}">
        <p14:creationId xmlns:p14="http://schemas.microsoft.com/office/powerpoint/2010/main" val="40046345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E29767-78F0-4936-8148-2BE221B0DDE6}"/>
              </a:ext>
            </a:extLst>
          </p:cNvPr>
          <p:cNvSpPr>
            <a:spLocks noGrp="1"/>
          </p:cNvSpPr>
          <p:nvPr>
            <p:ph type="title"/>
          </p:nvPr>
        </p:nvSpPr>
        <p:spPr>
          <a:xfrm>
            <a:off x="457200" y="1781944"/>
            <a:ext cx="8229600" cy="1143000"/>
          </a:xfrm>
        </p:spPr>
        <p:txBody>
          <a:bodyPr/>
          <a:lstStyle/>
          <a:p>
            <a:r>
              <a:rPr lang="es-ES" dirty="0"/>
              <a:t>DESIGUALDAD</a:t>
            </a:r>
          </a:p>
        </p:txBody>
      </p:sp>
      <p:sp>
        <p:nvSpPr>
          <p:cNvPr id="3" name="Marcador de fecha 2">
            <a:extLst>
              <a:ext uri="{FF2B5EF4-FFF2-40B4-BE49-F238E27FC236}">
                <a16:creationId xmlns:a16="http://schemas.microsoft.com/office/drawing/2014/main" id="{367D3C16-8C5B-4A4E-9C0B-255F5E1D449A}"/>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569E713E-9A70-4736-9228-2D99DC26E05C}"/>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1E3954D2-2907-4FB8-A2FB-16E15ECC9917}"/>
              </a:ext>
            </a:extLst>
          </p:cNvPr>
          <p:cNvSpPr>
            <a:spLocks noGrp="1"/>
          </p:cNvSpPr>
          <p:nvPr>
            <p:ph type="sldNum" sz="quarter" idx="12"/>
          </p:nvPr>
        </p:nvSpPr>
        <p:spPr/>
        <p:txBody>
          <a:bodyPr/>
          <a:lstStyle/>
          <a:p>
            <a:pPr>
              <a:defRPr/>
            </a:pPr>
            <a:fld id="{34453947-24A0-44F6-B810-B9BCF96CFDE5}" type="slidenum">
              <a:rPr lang="es-ES" smtClean="0"/>
              <a:pPr>
                <a:defRPr/>
              </a:pPr>
              <a:t>76</a:t>
            </a:fld>
            <a:endParaRPr lang="es-ES"/>
          </a:p>
        </p:txBody>
      </p:sp>
    </p:spTree>
    <p:extLst>
      <p:ext uri="{BB962C8B-B14F-4D97-AF65-F5344CB8AC3E}">
        <p14:creationId xmlns:p14="http://schemas.microsoft.com/office/powerpoint/2010/main" val="1103528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6512" y="2213992"/>
            <a:ext cx="2663850" cy="1143000"/>
          </a:xfrm>
        </p:spPr>
        <p:txBody>
          <a:bodyPr/>
          <a:lstStyle/>
          <a:p>
            <a:pPr>
              <a:defRPr/>
            </a:pPr>
            <a:r>
              <a:rPr lang="es-ES" sz="1800" b="1" dirty="0"/>
              <a:t>¿</a:t>
            </a:r>
            <a:r>
              <a:rPr lang="es-ES" sz="2400" b="1" dirty="0"/>
              <a:t>Y LA DESIGUALDAD?</a:t>
            </a:r>
            <a:br>
              <a:rPr lang="es-ES" sz="3200" dirty="0"/>
            </a:br>
            <a:br>
              <a:rPr lang="es-ES" sz="2800" dirty="0"/>
            </a:br>
            <a:r>
              <a:rPr lang="es-ES" sz="2800" dirty="0"/>
              <a:t>Las diferencias en el mundo son mayores que las de cualquier país</a:t>
            </a:r>
          </a:p>
        </p:txBody>
      </p:sp>
      <p:sp>
        <p:nvSpPr>
          <p:cNvPr id="3" name="2 Marcador de fecha"/>
          <p:cNvSpPr>
            <a:spLocks noGrp="1"/>
          </p:cNvSpPr>
          <p:nvPr>
            <p:ph type="dt" sz="quarter" idx="10"/>
          </p:nvPr>
        </p:nvSpPr>
        <p:spPr/>
        <p:txBody>
          <a:bodyPr/>
          <a:lstStyle/>
          <a:p>
            <a:pPr>
              <a:defRPr/>
            </a:pPr>
            <a:fld id="{8DE90076-3C15-4B1D-A53F-07F65E6DFB63}"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F92A7126-AD81-488D-ABDB-2EA84BAB486B}" type="slidenum">
              <a:rPr lang="es-ES" smtClean="0"/>
              <a:pPr>
                <a:defRPr/>
              </a:pPr>
              <a:t>77</a:t>
            </a:fld>
            <a:endParaRPr lang="es-ES"/>
          </a:p>
        </p:txBody>
      </p:sp>
      <p:pic>
        <p:nvPicPr>
          <p:cNvPr id="665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0" y="260350"/>
            <a:ext cx="6496050"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8153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341784"/>
            <a:ext cx="8229600" cy="1143000"/>
          </a:xfrm>
        </p:spPr>
        <p:txBody>
          <a:bodyPr/>
          <a:lstStyle/>
          <a:p>
            <a:pPr>
              <a:defRPr/>
            </a:pPr>
            <a:r>
              <a:rPr lang="es-ES" sz="3600" dirty="0"/>
              <a:t>A pesar de la mejora, una desigualdad global escandalosa</a:t>
            </a:r>
          </a:p>
        </p:txBody>
      </p:sp>
      <p:sp>
        <p:nvSpPr>
          <p:cNvPr id="4" name="3 Marcador de fecha"/>
          <p:cNvSpPr>
            <a:spLocks noGrp="1"/>
          </p:cNvSpPr>
          <p:nvPr>
            <p:ph type="dt" sz="quarter" idx="10"/>
          </p:nvPr>
        </p:nvSpPr>
        <p:spPr/>
        <p:txBody>
          <a:bodyPr/>
          <a:lstStyle/>
          <a:p>
            <a:pPr>
              <a:defRPr/>
            </a:pPr>
            <a:fld id="{C460D925-A54A-45CB-A99A-5A505DE57E71}" type="datetime1">
              <a:rPr lang="es-ES" smtClean="0"/>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spcBef>
                <a:spcPct val="0"/>
              </a:spcBef>
              <a:buClrTx/>
              <a:buSzTx/>
              <a:buFontTx/>
              <a:buNone/>
            </a:pPr>
            <a:fld id="{659B7AB3-126E-42ED-8956-14E138CDEC0E}" type="slidenum">
              <a:rPr lang="es-ES" altLang="es-ES" sz="1200"/>
              <a:pPr>
                <a:spcBef>
                  <a:spcPct val="0"/>
                </a:spcBef>
                <a:buClrTx/>
                <a:buSzTx/>
                <a:buFontTx/>
                <a:buNone/>
              </a:pPr>
              <a:t>78</a:t>
            </a:fld>
            <a:endParaRPr lang="es-ES" altLang="es-ES" sz="1200"/>
          </a:p>
        </p:txBody>
      </p:sp>
      <p:pic>
        <p:nvPicPr>
          <p:cNvPr id="1105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6002" y="1556792"/>
            <a:ext cx="6176318" cy="485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5"/>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971600" y="2276872"/>
            <a:ext cx="2304256"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7278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363" y="404813"/>
            <a:ext cx="6335712"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3955" name="Rectangle 3"/>
          <p:cNvSpPr>
            <a:spLocks noGrp="1" noChangeArrowheads="1"/>
          </p:cNvSpPr>
          <p:nvPr>
            <p:ph type="title"/>
          </p:nvPr>
        </p:nvSpPr>
        <p:spPr>
          <a:xfrm>
            <a:off x="107950" y="2501900"/>
            <a:ext cx="2519363" cy="1143000"/>
          </a:xfrm>
        </p:spPr>
        <p:txBody>
          <a:bodyPr/>
          <a:lstStyle/>
          <a:p>
            <a:pPr>
              <a:defRPr/>
            </a:pPr>
            <a:r>
              <a:rPr lang="es-ES" sz="2800"/>
              <a:t>Aumenta la desigualdad dentro de las naciones pero disminuye en el mundo en su conjunto</a:t>
            </a:r>
          </a:p>
        </p:txBody>
      </p:sp>
      <p:sp>
        <p:nvSpPr>
          <p:cNvPr id="2" name="1 Marcador de pie de página"/>
          <p:cNvSpPr>
            <a:spLocks noGrp="1"/>
          </p:cNvSpPr>
          <p:nvPr>
            <p:ph type="ftr" sz="quarter" idx="11"/>
          </p:nvPr>
        </p:nvSpPr>
        <p:spPr/>
        <p:txBody>
          <a:bodyPr/>
          <a:lstStyle/>
          <a:p>
            <a:pPr>
              <a:defRPr/>
            </a:pPr>
            <a:r>
              <a:rPr lang="es-ES"/>
              <a:t>E. Lamo de Espinosa</a:t>
            </a:r>
          </a:p>
        </p:txBody>
      </p:sp>
      <p:sp>
        <p:nvSpPr>
          <p:cNvPr id="3" name="2 Marcador de número de diapositiva"/>
          <p:cNvSpPr>
            <a:spLocks noGrp="1"/>
          </p:cNvSpPr>
          <p:nvPr>
            <p:ph type="sldNum" sz="quarter" idx="12"/>
          </p:nvPr>
        </p:nvSpPr>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42850F67-70A5-4BB8-8D44-F8CE9249488F}" type="slidenum">
              <a:rPr lang="es-ES" altLang="en-US" sz="1200"/>
              <a:pPr eaLnBrk="1" hangingPunct="1"/>
              <a:t>79</a:t>
            </a:fld>
            <a:endParaRPr lang="es-ES" altLang="en-US" sz="1200"/>
          </a:p>
        </p:txBody>
      </p:sp>
      <p:sp>
        <p:nvSpPr>
          <p:cNvPr id="4" name="3 Marcador de fecha"/>
          <p:cNvSpPr>
            <a:spLocks noGrp="1"/>
          </p:cNvSpPr>
          <p:nvPr>
            <p:ph type="dt" sz="quarter" idx="10"/>
          </p:nvPr>
        </p:nvSpPr>
        <p:spPr/>
        <p:txBody>
          <a:bodyPr/>
          <a:lstStyle/>
          <a:p>
            <a:pPr>
              <a:defRPr/>
            </a:pPr>
            <a:fld id="{E31D9875-3069-4348-9856-98CCFAA22460}" type="datetime1">
              <a:rPr lang="es-ES"/>
              <a:pPr>
                <a:defRPr/>
              </a:pPr>
              <a:t>12/06/2018</a:t>
            </a:fld>
            <a:endParaRPr lang="es-ES"/>
          </a:p>
        </p:txBody>
      </p:sp>
    </p:spTree>
    <p:extLst>
      <p:ext uri="{BB962C8B-B14F-4D97-AF65-F5344CB8AC3E}">
        <p14:creationId xmlns:p14="http://schemas.microsoft.com/office/powerpoint/2010/main" val="21964095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a:t>Con estadísticas escandalosas</a:t>
            </a:r>
          </a:p>
        </p:txBody>
      </p:sp>
      <p:sp>
        <p:nvSpPr>
          <p:cNvPr id="3" name="2 Marcador de fecha"/>
          <p:cNvSpPr>
            <a:spLocks noGrp="1"/>
          </p:cNvSpPr>
          <p:nvPr>
            <p:ph type="dt" sz="quarter" idx="10"/>
          </p:nvPr>
        </p:nvSpPr>
        <p:spPr/>
        <p:txBody>
          <a:bodyPr/>
          <a:lstStyle/>
          <a:p>
            <a:pPr>
              <a:defRPr/>
            </a:pPr>
            <a:fld id="{C403F7B0-CFF2-403C-A53A-21493741E27A}" type="datetime1">
              <a:rPr lang="es-ES"/>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lvl1pPr>
              <a:spcBef>
                <a:spcPct val="20000"/>
              </a:spcBef>
              <a:buClr>
                <a:schemeClr val="hlink"/>
              </a:buClr>
              <a:buSzPct val="90000"/>
              <a:buFont typeface="Wingdings" pitchFamily="2" charset="2"/>
              <a:buBlip>
                <a:blip r:embed="rId2"/>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3"/>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4"/>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latin typeface="Arial" charset="0"/>
              </a:defRPr>
            </a:lvl9pPr>
          </a:lstStyle>
          <a:p>
            <a:pPr>
              <a:spcBef>
                <a:spcPct val="0"/>
              </a:spcBef>
              <a:buClrTx/>
              <a:buSzTx/>
              <a:buFontTx/>
              <a:buNone/>
            </a:pPr>
            <a:fld id="{18DDFF24-D95B-46A0-9F60-9B5B35265877}" type="slidenum">
              <a:rPr lang="es-ES" altLang="es-ES" sz="1200"/>
              <a:pPr>
                <a:spcBef>
                  <a:spcPct val="0"/>
                </a:spcBef>
                <a:buClrTx/>
                <a:buSzTx/>
                <a:buFontTx/>
                <a:buNone/>
              </a:pPr>
              <a:t>80</a:t>
            </a:fld>
            <a:endParaRPr lang="es-ES" altLang="es-ES" sz="1200"/>
          </a:p>
        </p:txBody>
      </p:sp>
      <p:pic>
        <p:nvPicPr>
          <p:cNvPr id="1054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466850"/>
            <a:ext cx="6781800"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65691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Rectangle 2"/>
          <p:cNvSpPr>
            <a:spLocks noGrp="1" noChangeArrowheads="1"/>
          </p:cNvSpPr>
          <p:nvPr>
            <p:ph type="title"/>
          </p:nvPr>
        </p:nvSpPr>
        <p:spPr>
          <a:xfrm>
            <a:off x="457200" y="272950"/>
            <a:ext cx="8229600" cy="1139826"/>
          </a:xfrm>
        </p:spPr>
        <p:txBody>
          <a:bodyPr/>
          <a:lstStyle/>
          <a:p>
            <a:r>
              <a:rPr lang="es-ES" altLang="es-ES" sz="3200" dirty="0"/>
              <a:t>Crece dentro de los países</a:t>
            </a:r>
            <a:br>
              <a:rPr lang="es-ES" altLang="es-ES" sz="3200" dirty="0"/>
            </a:br>
            <a:r>
              <a:rPr lang="es-ES" altLang="es-ES" sz="3200" dirty="0"/>
              <a:t>Renta en China</a:t>
            </a:r>
            <a:br>
              <a:rPr lang="es-ES" altLang="es-ES" sz="3200" dirty="0"/>
            </a:br>
            <a:r>
              <a:rPr lang="es-ES" altLang="es-ES" sz="1800" dirty="0"/>
              <a:t>Sala-i-Martin</a:t>
            </a:r>
          </a:p>
        </p:txBody>
      </p:sp>
      <p:pic>
        <p:nvPicPr>
          <p:cNvPr id="1032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598761"/>
            <a:ext cx="8064500"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4310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6632"/>
            <a:ext cx="8229600" cy="1143000"/>
          </a:xfrm>
        </p:spPr>
        <p:txBody>
          <a:bodyPr/>
          <a:lstStyle/>
          <a:p>
            <a:r>
              <a:rPr lang="es-ES" sz="3200" dirty="0"/>
              <a:t>Pero decrece en el mundo</a:t>
            </a:r>
            <a:br>
              <a:rPr lang="es-ES" sz="3200" dirty="0"/>
            </a:br>
            <a:r>
              <a:rPr lang="es-ES" sz="3200" dirty="0"/>
              <a:t>Distribución de la renta-mundo</a:t>
            </a:r>
            <a:br>
              <a:rPr lang="es-ES" sz="3200" dirty="0"/>
            </a:br>
            <a:r>
              <a:rPr lang="es-ES" sz="2000" dirty="0"/>
              <a:t>1820-1970-2000</a:t>
            </a:r>
            <a:endParaRPr lang="es-ES" sz="3200" dirty="0"/>
          </a:p>
        </p:txBody>
      </p:sp>
      <p:sp>
        <p:nvSpPr>
          <p:cNvPr id="3" name="2 Marcador de fecha"/>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34453947-24A0-44F6-B810-B9BCF96CFDE5}" type="slidenum">
              <a:rPr lang="es-ES" smtClean="0"/>
              <a:pPr>
                <a:defRPr/>
              </a:pPr>
              <a:t>82</a:t>
            </a:fld>
            <a:endParaRPr lang="es-ES"/>
          </a:p>
        </p:txBody>
      </p:sp>
      <p:pic>
        <p:nvPicPr>
          <p:cNvPr id="90114" name="Picture 2" descr="C:\Users\emilio.lamo\AppData\Local\Microsoft\Windows\INetCache\Content.Outlook\W1EHPR4Z\image6.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53767"/>
            <a:ext cx="7362924" cy="5211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7649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888CF7-DBB8-48F6-9C3D-1B9C6F5A2CF9}"/>
              </a:ext>
            </a:extLst>
          </p:cNvPr>
          <p:cNvSpPr>
            <a:spLocks noGrp="1"/>
          </p:cNvSpPr>
          <p:nvPr>
            <p:ph type="title"/>
          </p:nvPr>
        </p:nvSpPr>
        <p:spPr>
          <a:xfrm>
            <a:off x="457200" y="44624"/>
            <a:ext cx="8229600" cy="1143000"/>
          </a:xfrm>
        </p:spPr>
        <p:txBody>
          <a:bodyPr/>
          <a:lstStyle/>
          <a:p>
            <a:r>
              <a:rPr lang="es-ES" sz="3600" dirty="0"/>
              <a:t>La “curva del elefante”</a:t>
            </a:r>
            <a:br>
              <a:rPr lang="es-ES" sz="3600" dirty="0"/>
            </a:br>
            <a:r>
              <a:rPr lang="es-ES" sz="3600" dirty="0" err="1"/>
              <a:t>B.Milanovic</a:t>
            </a:r>
            <a:endParaRPr lang="es-ES" sz="3600" dirty="0"/>
          </a:p>
        </p:txBody>
      </p:sp>
      <p:sp>
        <p:nvSpPr>
          <p:cNvPr id="3" name="Marcador de fecha 2">
            <a:extLst>
              <a:ext uri="{FF2B5EF4-FFF2-40B4-BE49-F238E27FC236}">
                <a16:creationId xmlns:a16="http://schemas.microsoft.com/office/drawing/2014/main" id="{91F9E9BA-865C-4D87-BA26-C80DCF4923C4}"/>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787B1B09-4DB5-4C1B-AE25-2A50AA6E22B0}"/>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A1B557C4-3BAB-4F70-BF70-CE2030380215}"/>
              </a:ext>
            </a:extLst>
          </p:cNvPr>
          <p:cNvSpPr>
            <a:spLocks noGrp="1"/>
          </p:cNvSpPr>
          <p:nvPr>
            <p:ph type="sldNum" sz="quarter" idx="12"/>
          </p:nvPr>
        </p:nvSpPr>
        <p:spPr/>
        <p:txBody>
          <a:bodyPr/>
          <a:lstStyle/>
          <a:p>
            <a:pPr>
              <a:defRPr/>
            </a:pPr>
            <a:fld id="{34453947-24A0-44F6-B810-B9BCF96CFDE5}" type="slidenum">
              <a:rPr lang="es-ES" smtClean="0"/>
              <a:pPr>
                <a:defRPr/>
              </a:pPr>
              <a:t>83</a:t>
            </a:fld>
            <a:endParaRPr lang="es-ES"/>
          </a:p>
        </p:txBody>
      </p:sp>
      <p:pic>
        <p:nvPicPr>
          <p:cNvPr id="6" name="Imagen 5">
            <a:extLst>
              <a:ext uri="{FF2B5EF4-FFF2-40B4-BE49-F238E27FC236}">
                <a16:creationId xmlns:a16="http://schemas.microsoft.com/office/drawing/2014/main" id="{79AC6737-2C91-4284-98D6-EDE8E24AC95F}"/>
              </a:ext>
            </a:extLst>
          </p:cNvPr>
          <p:cNvPicPr>
            <a:picLocks noChangeAspect="1"/>
          </p:cNvPicPr>
          <p:nvPr/>
        </p:nvPicPr>
        <p:blipFill>
          <a:blip r:embed="rId2"/>
          <a:stretch>
            <a:fillRect/>
          </a:stretch>
        </p:blipFill>
        <p:spPr>
          <a:xfrm>
            <a:off x="561014" y="1340768"/>
            <a:ext cx="8115442" cy="5067983"/>
          </a:xfrm>
          <a:prstGeom prst="rect">
            <a:avLst/>
          </a:prstGeom>
        </p:spPr>
      </p:pic>
    </p:spTree>
    <p:extLst>
      <p:ext uri="{BB962C8B-B14F-4D97-AF65-F5344CB8AC3E}">
        <p14:creationId xmlns:p14="http://schemas.microsoft.com/office/powerpoint/2010/main" val="34211004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D6B30D-46A2-4587-9CBE-577D0C5EDA2D}"/>
              </a:ext>
            </a:extLst>
          </p:cNvPr>
          <p:cNvSpPr>
            <a:spLocks noGrp="1"/>
          </p:cNvSpPr>
          <p:nvPr>
            <p:ph type="title"/>
          </p:nvPr>
        </p:nvSpPr>
        <p:spPr/>
        <p:txBody>
          <a:bodyPr/>
          <a:lstStyle/>
          <a:p>
            <a:r>
              <a:rPr lang="es-ES" sz="3600" dirty="0"/>
              <a:t>La riqueza mundial se distribuye mejor</a:t>
            </a:r>
          </a:p>
        </p:txBody>
      </p:sp>
      <p:sp>
        <p:nvSpPr>
          <p:cNvPr id="3" name="Marcador de fecha 2">
            <a:extLst>
              <a:ext uri="{FF2B5EF4-FFF2-40B4-BE49-F238E27FC236}">
                <a16:creationId xmlns:a16="http://schemas.microsoft.com/office/drawing/2014/main" id="{8E8F43F8-754D-4422-8458-BCE75F978B66}"/>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23D51D6C-FA0D-4A63-9F2C-CC9AC54D255A}"/>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5DBA64FF-DF4E-4C96-AE4E-CB3866B3B3A4}"/>
              </a:ext>
            </a:extLst>
          </p:cNvPr>
          <p:cNvSpPr>
            <a:spLocks noGrp="1"/>
          </p:cNvSpPr>
          <p:nvPr>
            <p:ph type="sldNum" sz="quarter" idx="12"/>
          </p:nvPr>
        </p:nvSpPr>
        <p:spPr/>
        <p:txBody>
          <a:bodyPr/>
          <a:lstStyle/>
          <a:p>
            <a:pPr>
              <a:defRPr/>
            </a:pPr>
            <a:fld id="{34453947-24A0-44F6-B810-B9BCF96CFDE5}" type="slidenum">
              <a:rPr lang="es-ES" smtClean="0"/>
              <a:pPr>
                <a:defRPr/>
              </a:pPr>
              <a:t>84</a:t>
            </a:fld>
            <a:endParaRPr lang="es-ES"/>
          </a:p>
        </p:txBody>
      </p:sp>
      <p:pic>
        <p:nvPicPr>
          <p:cNvPr id="6" name="Imagen 5">
            <a:extLst>
              <a:ext uri="{FF2B5EF4-FFF2-40B4-BE49-F238E27FC236}">
                <a16:creationId xmlns:a16="http://schemas.microsoft.com/office/drawing/2014/main" id="{E7648B1D-7503-4442-B1AC-078994595BC5}"/>
              </a:ext>
            </a:extLst>
          </p:cNvPr>
          <p:cNvPicPr>
            <a:picLocks noChangeAspect="1"/>
          </p:cNvPicPr>
          <p:nvPr/>
        </p:nvPicPr>
        <p:blipFill>
          <a:blip r:embed="rId2"/>
          <a:stretch>
            <a:fillRect/>
          </a:stretch>
        </p:blipFill>
        <p:spPr>
          <a:xfrm>
            <a:off x="971600" y="1575694"/>
            <a:ext cx="6872342" cy="4896544"/>
          </a:xfrm>
          <a:prstGeom prst="rect">
            <a:avLst/>
          </a:prstGeom>
        </p:spPr>
      </p:pic>
    </p:spTree>
    <p:extLst>
      <p:ext uri="{BB962C8B-B14F-4D97-AF65-F5344CB8AC3E}">
        <p14:creationId xmlns:p14="http://schemas.microsoft.com/office/powerpoint/2010/main" val="35851318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008B6E-A4F4-4D3E-B0E9-3B043EDB9652}"/>
              </a:ext>
            </a:extLst>
          </p:cNvPr>
          <p:cNvSpPr>
            <a:spLocks noGrp="1"/>
          </p:cNvSpPr>
          <p:nvPr>
            <p:ph type="title"/>
          </p:nvPr>
        </p:nvSpPr>
        <p:spPr>
          <a:xfrm>
            <a:off x="457200" y="-99392"/>
            <a:ext cx="8229600" cy="1143000"/>
          </a:xfrm>
        </p:spPr>
        <p:txBody>
          <a:bodyPr/>
          <a:lstStyle/>
          <a:p>
            <a:r>
              <a:rPr lang="es-ES" dirty="0"/>
              <a:t>Milmillonarios….</a:t>
            </a:r>
          </a:p>
        </p:txBody>
      </p:sp>
      <p:sp>
        <p:nvSpPr>
          <p:cNvPr id="3" name="Marcador de fecha 2">
            <a:extLst>
              <a:ext uri="{FF2B5EF4-FFF2-40B4-BE49-F238E27FC236}">
                <a16:creationId xmlns:a16="http://schemas.microsoft.com/office/drawing/2014/main" id="{FC27BCCE-1599-48B3-BEE4-47DB8280D064}"/>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B85F20A7-C4F0-42B1-A3E6-2D46093A8172}"/>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EA922F6B-07C1-496D-9283-4BD1C21EBFC8}"/>
              </a:ext>
            </a:extLst>
          </p:cNvPr>
          <p:cNvSpPr>
            <a:spLocks noGrp="1"/>
          </p:cNvSpPr>
          <p:nvPr>
            <p:ph type="sldNum" sz="quarter" idx="12"/>
          </p:nvPr>
        </p:nvSpPr>
        <p:spPr/>
        <p:txBody>
          <a:bodyPr/>
          <a:lstStyle/>
          <a:p>
            <a:pPr>
              <a:defRPr/>
            </a:pPr>
            <a:fld id="{34453947-24A0-44F6-B810-B9BCF96CFDE5}" type="slidenum">
              <a:rPr lang="es-ES" smtClean="0"/>
              <a:pPr>
                <a:defRPr/>
              </a:pPr>
              <a:t>85</a:t>
            </a:fld>
            <a:endParaRPr lang="es-ES"/>
          </a:p>
        </p:txBody>
      </p:sp>
      <p:pic>
        <p:nvPicPr>
          <p:cNvPr id="8" name="Imagen 7">
            <a:extLst>
              <a:ext uri="{FF2B5EF4-FFF2-40B4-BE49-F238E27FC236}">
                <a16:creationId xmlns:a16="http://schemas.microsoft.com/office/drawing/2014/main" id="{E83800D0-A6A5-4E37-89D1-AEDAA95EE05A}"/>
              </a:ext>
            </a:extLst>
          </p:cNvPr>
          <p:cNvPicPr>
            <a:picLocks noChangeAspect="1"/>
          </p:cNvPicPr>
          <p:nvPr/>
        </p:nvPicPr>
        <p:blipFill rotWithShape="1">
          <a:blip r:embed="rId2">
            <a:extLst>
              <a:ext uri="{28A0092B-C50C-407E-A947-70E740481C1C}">
                <a14:useLocalDpi xmlns:a14="http://schemas.microsoft.com/office/drawing/2010/main" val="0"/>
              </a:ext>
            </a:extLst>
          </a:blip>
          <a:srcRect r="49733"/>
          <a:stretch/>
        </p:blipFill>
        <p:spPr>
          <a:xfrm>
            <a:off x="1595904" y="980728"/>
            <a:ext cx="6072440" cy="5365631"/>
          </a:xfrm>
          <a:prstGeom prst="rect">
            <a:avLst/>
          </a:prstGeom>
        </p:spPr>
      </p:pic>
    </p:spTree>
    <p:extLst>
      <p:ext uri="{BB962C8B-B14F-4D97-AF65-F5344CB8AC3E}">
        <p14:creationId xmlns:p14="http://schemas.microsoft.com/office/powerpoint/2010/main" val="963753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938" name="Rectangle 1026"/>
          <p:cNvSpPr>
            <a:spLocks noGrp="1" noChangeArrowheads="1"/>
          </p:cNvSpPr>
          <p:nvPr>
            <p:ph type="title"/>
          </p:nvPr>
        </p:nvSpPr>
        <p:spPr>
          <a:xfrm>
            <a:off x="457200" y="2276872"/>
            <a:ext cx="8229600" cy="1143000"/>
          </a:xfrm>
        </p:spPr>
        <p:txBody>
          <a:bodyPr/>
          <a:lstStyle/>
          <a:p>
            <a:pPr>
              <a:defRPr/>
            </a:pPr>
            <a:r>
              <a:rPr lang="es-ES" dirty="0"/>
              <a:t>2</a:t>
            </a:r>
            <a:br>
              <a:rPr lang="es-ES" sz="3200" dirty="0"/>
            </a:br>
            <a:r>
              <a:rPr lang="es-ES" sz="3200" dirty="0"/>
              <a:t>El mundo va bien…, </a:t>
            </a:r>
            <a:br>
              <a:rPr lang="es-ES" sz="3200" dirty="0"/>
            </a:br>
            <a:r>
              <a:rPr lang="es-ES" sz="3200" dirty="0"/>
              <a:t>pero con una</a:t>
            </a:r>
            <a:br>
              <a:rPr lang="es-ES" sz="3200" dirty="0"/>
            </a:br>
            <a:r>
              <a:rPr lang="es-ES" sz="3200" dirty="0"/>
              <a:t>presión enorme sobre los recursos</a:t>
            </a:r>
            <a:br>
              <a:rPr lang="es-ES" sz="3200" dirty="0"/>
            </a:br>
            <a:br>
              <a:rPr lang="es-ES" sz="3200" dirty="0"/>
            </a:br>
            <a:r>
              <a:rPr lang="es-ES" sz="3200" dirty="0">
                <a:solidFill>
                  <a:srgbClr val="FFFF00"/>
                </a:solidFill>
              </a:rPr>
              <a:t>¿Es sostenible este crecimiento?</a:t>
            </a:r>
            <a:endParaRPr lang="es-ES" dirty="0">
              <a:solidFill>
                <a:srgbClr val="FFFF00"/>
              </a:solidFill>
            </a:endParaRPr>
          </a:p>
        </p:txBody>
      </p:sp>
      <p:sp>
        <p:nvSpPr>
          <p:cNvPr id="2" name="1 Marcador de fecha"/>
          <p:cNvSpPr>
            <a:spLocks noGrp="1"/>
          </p:cNvSpPr>
          <p:nvPr>
            <p:ph type="dt" sz="quarter" idx="10"/>
          </p:nvPr>
        </p:nvSpPr>
        <p:spPr/>
        <p:txBody>
          <a:bodyPr/>
          <a:lstStyle/>
          <a:p>
            <a:pPr>
              <a:defRPr/>
            </a:pPr>
            <a:fld id="{7506C116-C88D-49CE-A526-6948DA02208A}" type="datetime1">
              <a:rPr lang="es-ES"/>
              <a:pPr>
                <a:defRPr/>
              </a:pPr>
              <a:t>12/06/2018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082FA0C6-34D1-4E49-A8E5-7AED4AFD498A}" type="slidenum">
              <a:rPr lang="es-ES" smtClean="0"/>
              <a:pPr>
                <a:defRPr/>
              </a:pPr>
              <a:t>86</a:t>
            </a:fld>
            <a:endParaRPr lang="es-ES"/>
          </a:p>
        </p:txBody>
      </p:sp>
    </p:spTree>
    <p:extLst>
      <p:ext uri="{BB962C8B-B14F-4D97-AF65-F5344CB8AC3E}">
        <p14:creationId xmlns:p14="http://schemas.microsoft.com/office/powerpoint/2010/main" val="5587112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2578" name="Rectangle 2"/>
          <p:cNvSpPr>
            <a:spLocks noGrp="1" noChangeArrowheads="1"/>
          </p:cNvSpPr>
          <p:nvPr>
            <p:ph type="title"/>
          </p:nvPr>
        </p:nvSpPr>
        <p:spPr/>
        <p:txBody>
          <a:bodyPr/>
          <a:lstStyle/>
          <a:p>
            <a:pPr>
              <a:defRPr/>
            </a:pPr>
            <a:r>
              <a:rPr lang="es-ES"/>
              <a:t>Factor 32</a:t>
            </a:r>
            <a:br>
              <a:rPr lang="es-ES"/>
            </a:br>
            <a:r>
              <a:rPr lang="es-ES" sz="2400">
                <a:cs typeface="Times New Roman" pitchFamily="18" charset="0"/>
              </a:rPr>
              <a:t>Jared Diamond</a:t>
            </a:r>
          </a:p>
        </p:txBody>
      </p:sp>
      <p:sp>
        <p:nvSpPr>
          <p:cNvPr id="1432579" name="Rectangle 3"/>
          <p:cNvSpPr>
            <a:spLocks noGrp="1" noChangeArrowheads="1"/>
          </p:cNvSpPr>
          <p:nvPr>
            <p:ph type="body" idx="1"/>
          </p:nvPr>
        </p:nvSpPr>
        <p:spPr/>
        <p:txBody>
          <a:bodyPr/>
          <a:lstStyle/>
          <a:p>
            <a:pPr lvl="1">
              <a:lnSpc>
                <a:spcPct val="90000"/>
              </a:lnSpc>
              <a:defRPr/>
            </a:pPr>
            <a:r>
              <a:rPr lang="es-ES" sz="2400">
                <a:cs typeface="Times New Roman" pitchFamily="18" charset="0"/>
              </a:rPr>
              <a:t>La ratio de consumo entre el billón de personas del mundo desarrollado y los 5,5 millones del mundo en desarrollo es de </a:t>
            </a:r>
            <a:r>
              <a:rPr lang="es-ES" sz="2400" u="sng">
                <a:cs typeface="Times New Roman" pitchFamily="18" charset="0"/>
              </a:rPr>
              <a:t>1 a 32</a:t>
            </a:r>
            <a:r>
              <a:rPr lang="es-ES" sz="2400">
                <a:cs typeface="Times New Roman" pitchFamily="18" charset="0"/>
              </a:rPr>
              <a:t>. </a:t>
            </a:r>
          </a:p>
          <a:p>
            <a:pPr lvl="1">
              <a:lnSpc>
                <a:spcPct val="90000"/>
              </a:lnSpc>
              <a:defRPr/>
            </a:pPr>
            <a:endParaRPr lang="es-ES" sz="2400">
              <a:cs typeface="Times New Roman" pitchFamily="18" charset="0"/>
            </a:endParaRPr>
          </a:p>
          <a:p>
            <a:pPr lvl="1">
              <a:lnSpc>
                <a:spcPct val="90000"/>
              </a:lnSpc>
              <a:defRPr/>
            </a:pPr>
            <a:r>
              <a:rPr lang="es-ES" sz="2400">
                <a:cs typeface="Times New Roman" pitchFamily="18" charset="0"/>
              </a:rPr>
              <a:t>Cuando toda China se ajuste a las pautas de consumo desarrolladas, </a:t>
            </a:r>
            <a:r>
              <a:rPr lang="es-ES" sz="2400" u="sng">
                <a:cs typeface="Times New Roman" pitchFamily="18" charset="0"/>
              </a:rPr>
              <a:t>doblará</a:t>
            </a:r>
            <a:r>
              <a:rPr lang="es-ES" sz="2400">
                <a:cs typeface="Times New Roman" pitchFamily="18" charset="0"/>
              </a:rPr>
              <a:t> el consumo mundial. </a:t>
            </a:r>
          </a:p>
          <a:p>
            <a:pPr lvl="1">
              <a:lnSpc>
                <a:spcPct val="90000"/>
              </a:lnSpc>
              <a:defRPr/>
            </a:pPr>
            <a:endParaRPr lang="es-ES" sz="2400">
              <a:cs typeface="Times New Roman" pitchFamily="18" charset="0"/>
            </a:endParaRPr>
          </a:p>
          <a:p>
            <a:pPr lvl="1">
              <a:lnSpc>
                <a:spcPct val="90000"/>
              </a:lnSpc>
              <a:defRPr/>
            </a:pPr>
            <a:r>
              <a:rPr lang="es-ES" sz="2400">
                <a:cs typeface="Times New Roman" pitchFamily="18" charset="0"/>
              </a:rPr>
              <a:t>Si lo hicieran China e India, se </a:t>
            </a:r>
            <a:r>
              <a:rPr lang="es-ES" sz="2400" u="sng">
                <a:cs typeface="Times New Roman" pitchFamily="18" charset="0"/>
              </a:rPr>
              <a:t>triplicará</a:t>
            </a:r>
            <a:r>
              <a:rPr lang="es-ES" sz="2400">
                <a:cs typeface="Times New Roman" pitchFamily="18" charset="0"/>
              </a:rPr>
              <a:t>. </a:t>
            </a:r>
          </a:p>
          <a:p>
            <a:pPr lvl="1">
              <a:lnSpc>
                <a:spcPct val="90000"/>
              </a:lnSpc>
              <a:defRPr/>
            </a:pPr>
            <a:endParaRPr lang="es-ES" sz="2400">
              <a:cs typeface="Times New Roman" pitchFamily="18" charset="0"/>
            </a:endParaRPr>
          </a:p>
          <a:p>
            <a:pPr lvl="1">
              <a:lnSpc>
                <a:spcPct val="90000"/>
              </a:lnSpc>
              <a:defRPr/>
            </a:pPr>
            <a:r>
              <a:rPr lang="es-ES" sz="2400">
                <a:cs typeface="Times New Roman" pitchFamily="18" charset="0"/>
              </a:rPr>
              <a:t>Y si lo hiciera todo el mundo se multiplicaría por 11,</a:t>
            </a:r>
            <a:r>
              <a:rPr lang="es-ES" sz="2400" u="sng">
                <a:cs typeface="Times New Roman" pitchFamily="18" charset="0"/>
              </a:rPr>
              <a:t> </a:t>
            </a:r>
            <a:r>
              <a:rPr lang="es-ES" sz="2400">
                <a:cs typeface="Times New Roman" pitchFamily="18" charset="0"/>
              </a:rPr>
              <a:t>sería como si la población actual pasara a ser de </a:t>
            </a:r>
            <a:r>
              <a:rPr lang="es-ES" sz="2400" u="sng">
                <a:cs typeface="Times New Roman" pitchFamily="18" charset="0"/>
              </a:rPr>
              <a:t>72 billones de personas</a:t>
            </a:r>
            <a:r>
              <a:rPr lang="es-ES" sz="2400">
                <a:cs typeface="Times New Roman" pitchFamily="18" charset="0"/>
              </a:rPr>
              <a:t> </a:t>
            </a:r>
          </a:p>
          <a:p>
            <a:pPr>
              <a:lnSpc>
                <a:spcPct val="90000"/>
              </a:lnSpc>
              <a:defRPr/>
            </a:pPr>
            <a:endParaRPr lang="es-ES" sz="2800"/>
          </a:p>
        </p:txBody>
      </p:sp>
      <p:sp>
        <p:nvSpPr>
          <p:cNvPr id="2" name="1 Marcador de fecha"/>
          <p:cNvSpPr>
            <a:spLocks noGrp="1"/>
          </p:cNvSpPr>
          <p:nvPr>
            <p:ph type="dt" sz="quarter" idx="10"/>
          </p:nvPr>
        </p:nvSpPr>
        <p:spPr/>
        <p:txBody>
          <a:bodyPr/>
          <a:lstStyle/>
          <a:p>
            <a:pPr>
              <a:defRPr/>
            </a:pPr>
            <a:fld id="{45B2C9A2-01B7-4F7C-806E-AB2BF6C4DB70}" type="datetime1">
              <a:rPr lang="es-ES"/>
              <a:pPr>
                <a:defRPr/>
              </a:pPr>
              <a:t>12/06/2018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2D4C2DEA-FBF6-4006-A5C9-915870D710A0}" type="slidenum">
              <a:rPr lang="es-ES" smtClean="0"/>
              <a:pPr>
                <a:defRPr/>
              </a:pPr>
              <a:t>87</a:t>
            </a:fld>
            <a:endParaRPr lang="es-ES"/>
          </a:p>
        </p:txBody>
      </p:sp>
    </p:spTree>
    <p:extLst>
      <p:ext uri="{BB962C8B-B14F-4D97-AF65-F5344CB8AC3E}">
        <p14:creationId xmlns:p14="http://schemas.microsoft.com/office/powerpoint/2010/main" val="5244954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502024"/>
            <a:ext cx="3322712" cy="1143000"/>
          </a:xfrm>
        </p:spPr>
        <p:txBody>
          <a:bodyPr/>
          <a:lstStyle/>
          <a:p>
            <a:r>
              <a:rPr lang="es-ES" sz="3600" dirty="0"/>
              <a:t>China </a:t>
            </a:r>
            <a:br>
              <a:rPr lang="es-ES" sz="3600" dirty="0"/>
            </a:br>
            <a:r>
              <a:rPr lang="es-ES" sz="3600" dirty="0"/>
              <a:t>una inmensa aspiradora de recursos de todo tipo</a:t>
            </a:r>
            <a:br>
              <a:rPr lang="es-ES" sz="3600" dirty="0"/>
            </a:br>
            <a:r>
              <a:rPr lang="es-ES" sz="2400" dirty="0"/>
              <a:t>2015</a:t>
            </a:r>
            <a:r>
              <a:rPr lang="es-ES" dirty="0"/>
              <a:t> </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88</a:t>
            </a:fld>
            <a:endParaRPr lang="es-ES"/>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952" y="309824"/>
            <a:ext cx="4394573" cy="6243956"/>
          </a:xfrm>
          <a:prstGeom prst="rect">
            <a:avLst/>
          </a:prstGeom>
        </p:spPr>
      </p:pic>
    </p:spTree>
    <p:extLst>
      <p:ext uri="{BB962C8B-B14F-4D97-AF65-F5344CB8AC3E}">
        <p14:creationId xmlns:p14="http://schemas.microsoft.com/office/powerpoint/2010/main" val="2943257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99392"/>
            <a:ext cx="8229600" cy="1143000"/>
          </a:xfrm>
        </p:spPr>
        <p:txBody>
          <a:bodyPr/>
          <a:lstStyle/>
          <a:p>
            <a:r>
              <a:rPr lang="es-ES" sz="3200" dirty="0"/>
              <a:t>Proyecciones increíbles…</a:t>
            </a:r>
            <a:br>
              <a:rPr lang="es-ES" sz="3200" dirty="0"/>
            </a:br>
            <a:r>
              <a:rPr lang="es-ES" sz="2400" dirty="0"/>
              <a:t>PWC, </a:t>
            </a:r>
            <a:r>
              <a:rPr lang="es-ES" sz="2400" i="1" dirty="0"/>
              <a:t>The World in 2050</a:t>
            </a:r>
            <a:r>
              <a:rPr lang="es-ES" sz="2400" dirty="0"/>
              <a:t>, </a:t>
            </a:r>
            <a:r>
              <a:rPr lang="es-ES" sz="2400" dirty="0" err="1"/>
              <a:t>february</a:t>
            </a:r>
            <a:r>
              <a:rPr lang="es-ES" sz="2400" dirty="0"/>
              <a:t> 2017</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89</a:t>
            </a:fld>
            <a:endParaRPr lang="es-ES"/>
          </a:p>
        </p:txBody>
      </p:sp>
      <p:pic>
        <p:nvPicPr>
          <p:cNvPr id="6" name="Imagen 5"/>
          <p:cNvPicPr>
            <a:picLocks noChangeAspect="1"/>
          </p:cNvPicPr>
          <p:nvPr/>
        </p:nvPicPr>
        <p:blipFill>
          <a:blip r:embed="rId2"/>
          <a:stretch>
            <a:fillRect/>
          </a:stretch>
        </p:blipFill>
        <p:spPr>
          <a:xfrm>
            <a:off x="395536" y="995819"/>
            <a:ext cx="8232596" cy="5668052"/>
          </a:xfrm>
          <a:prstGeom prst="rect">
            <a:avLst/>
          </a:prstGeom>
        </p:spPr>
      </p:pic>
      <p:pic>
        <p:nvPicPr>
          <p:cNvPr id="12" name="Ink 5">
            <a:extLst>
              <a:ext uri="{FF2B5EF4-FFF2-40B4-BE49-F238E27FC236}">
                <a16:creationId xmlns:a16="http://schemas.microsoft.com/office/drawing/2014/main" id="{054C0034-1F39-4318-8E6A-6EB36256D573}"/>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916832"/>
            <a:ext cx="792088" cy="61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5">
            <a:extLst>
              <a:ext uri="{FF2B5EF4-FFF2-40B4-BE49-F238E27FC236}">
                <a16:creationId xmlns:a16="http://schemas.microsoft.com/office/drawing/2014/main" id="{2C2202ED-BF58-49AA-A22D-7436AF72A307}"/>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874077"/>
            <a:ext cx="792088" cy="61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nk 5">
            <a:extLst>
              <a:ext uri="{FF2B5EF4-FFF2-40B4-BE49-F238E27FC236}">
                <a16:creationId xmlns:a16="http://schemas.microsoft.com/office/drawing/2014/main" id="{7D48CAC2-29AA-418D-AE4D-FD595AA0E94F}"/>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1916832"/>
            <a:ext cx="792088" cy="61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0430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44624"/>
            <a:ext cx="8229600" cy="1143000"/>
          </a:xfrm>
        </p:spPr>
        <p:txBody>
          <a:bodyPr/>
          <a:lstStyle/>
          <a:p>
            <a:r>
              <a:rPr lang="es-ES" sz="3600" dirty="0"/>
              <a:t>Y detrás…la India, que serán 1.600 millones</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90</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246" y="1340768"/>
            <a:ext cx="7607300" cy="5003800"/>
          </a:xfrm>
          <a:prstGeom prst="rect">
            <a:avLst/>
          </a:prstGeom>
        </p:spPr>
      </p:pic>
    </p:spTree>
    <p:extLst>
      <p:ext uri="{BB962C8B-B14F-4D97-AF65-F5344CB8AC3E}">
        <p14:creationId xmlns:p14="http://schemas.microsoft.com/office/powerpoint/2010/main" val="7364864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012825"/>
            <a:ext cx="8893175" cy="565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28" name="Rectangle 8"/>
          <p:cNvSpPr>
            <a:spLocks noGrp="1" noChangeArrowheads="1"/>
          </p:cNvSpPr>
          <p:nvPr>
            <p:ph type="title"/>
          </p:nvPr>
        </p:nvSpPr>
        <p:spPr>
          <a:xfrm>
            <a:off x="457200" y="-100013"/>
            <a:ext cx="8229600" cy="1143001"/>
          </a:xfrm>
        </p:spPr>
        <p:txBody>
          <a:bodyPr/>
          <a:lstStyle/>
          <a:p>
            <a:pPr eaLnBrk="1" hangingPunct="1">
              <a:defRPr/>
            </a:pPr>
            <a:r>
              <a:rPr lang="es-ES" sz="3600" dirty="0"/>
              <a:t>Escenarios neo-</a:t>
            </a:r>
            <a:r>
              <a:rPr lang="es-ES" sz="3600" dirty="0" err="1"/>
              <a:t>malthusiano</a:t>
            </a:r>
            <a:endParaRPr lang="es-ES" sz="3600" dirty="0"/>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lvl1pPr>
              <a:spcBef>
                <a:spcPct val="20000"/>
              </a:spcBef>
              <a:buClr>
                <a:schemeClr val="hlink"/>
              </a:buClr>
              <a:buSzPct val="90000"/>
              <a:buFont typeface="Wingdings" pitchFamily="2" charset="2"/>
              <a:buBlip>
                <a:blip r:embed="rId3"/>
              </a:buBlip>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lr>
                <a:schemeClr val="accent2"/>
              </a:buClr>
              <a:buSzPct val="90000"/>
              <a:buFont typeface="Wingdings" pitchFamily="2" charset="2"/>
              <a:buBlip>
                <a:blip r:embed="rId4"/>
              </a:buBlip>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lr>
                <a:schemeClr val="folHlink"/>
              </a:buClr>
              <a:buSzPct val="90000"/>
              <a:buFont typeface="Wingdings" pitchFamily="2" charset="2"/>
              <a:buBlip>
                <a:blip r:embed="rId5"/>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5"/>
              </a:buBlip>
              <a:defRPr sz="2000">
                <a:solidFill>
                  <a:schemeClr val="tx1"/>
                </a:solidFill>
                <a:latin typeface="Arial" charset="0"/>
              </a:defRPr>
            </a:lvl9pPr>
          </a:lstStyle>
          <a:p>
            <a:pPr>
              <a:spcBef>
                <a:spcPct val="0"/>
              </a:spcBef>
              <a:buClrTx/>
              <a:buSzTx/>
              <a:buFontTx/>
              <a:buNone/>
            </a:pPr>
            <a:fld id="{30F68479-F791-4CF3-A89F-0519CD4F2969}" type="slidenum">
              <a:rPr lang="es-ES" altLang="es-ES" sz="1200"/>
              <a:pPr>
                <a:spcBef>
                  <a:spcPct val="0"/>
                </a:spcBef>
                <a:buClrTx/>
                <a:buSzTx/>
                <a:buFontTx/>
                <a:buNone/>
              </a:pPr>
              <a:t>91</a:t>
            </a:fld>
            <a:endParaRPr lang="es-ES" altLang="es-ES" sz="1200"/>
          </a:p>
        </p:txBody>
      </p:sp>
      <p:sp>
        <p:nvSpPr>
          <p:cNvPr id="4" name="3 Marcador de fecha"/>
          <p:cNvSpPr>
            <a:spLocks noGrp="1"/>
          </p:cNvSpPr>
          <p:nvPr>
            <p:ph type="dt" sz="quarter" idx="10"/>
          </p:nvPr>
        </p:nvSpPr>
        <p:spPr/>
        <p:txBody>
          <a:bodyPr/>
          <a:lstStyle/>
          <a:p>
            <a:pPr>
              <a:defRPr/>
            </a:pPr>
            <a:fld id="{5221F246-A2F7-4ED0-9932-3DEBB39601EB}" type="datetime1">
              <a:rPr lang="es-ES"/>
              <a:pPr>
                <a:defRPr/>
              </a:pPr>
              <a:t>12/06/2018</a:t>
            </a:fld>
            <a:endParaRPr lang="es-ES"/>
          </a:p>
        </p:txBody>
      </p:sp>
    </p:spTree>
    <p:extLst>
      <p:ext uri="{BB962C8B-B14F-4D97-AF65-F5344CB8AC3E}">
        <p14:creationId xmlns:p14="http://schemas.microsoft.com/office/powerpoint/2010/main" val="11616499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258" name="Rectangle 2"/>
          <p:cNvSpPr>
            <a:spLocks noGrp="1" noChangeArrowheads="1"/>
          </p:cNvSpPr>
          <p:nvPr>
            <p:ph type="title"/>
          </p:nvPr>
        </p:nvSpPr>
        <p:spPr/>
        <p:txBody>
          <a:bodyPr/>
          <a:lstStyle/>
          <a:p>
            <a:pPr>
              <a:defRPr/>
            </a:pPr>
            <a:r>
              <a:rPr lang="es-ES"/>
              <a:t>Mundo neomalthusiano</a:t>
            </a:r>
          </a:p>
        </p:txBody>
      </p:sp>
      <p:sp>
        <p:nvSpPr>
          <p:cNvPr id="1760259" name="Rectangle 3"/>
          <p:cNvSpPr>
            <a:spLocks noGrp="1" noChangeArrowheads="1"/>
          </p:cNvSpPr>
          <p:nvPr>
            <p:ph type="body" idx="1"/>
          </p:nvPr>
        </p:nvSpPr>
        <p:spPr/>
        <p:txBody>
          <a:bodyPr/>
          <a:lstStyle/>
          <a:p>
            <a:pPr>
              <a:defRPr/>
            </a:pPr>
            <a:r>
              <a:rPr lang="es-ES" sz="2400" dirty="0"/>
              <a:t>La demanda de recursos naturales de todo tipo crece enormemente. </a:t>
            </a:r>
          </a:p>
          <a:p>
            <a:pPr>
              <a:defRPr/>
            </a:pPr>
            <a:endParaRPr lang="es-ES" sz="2400" dirty="0"/>
          </a:p>
          <a:p>
            <a:pPr>
              <a:defRPr/>
            </a:pPr>
            <a:r>
              <a:rPr lang="es-ES" sz="2400" dirty="0"/>
              <a:t>Lo que genera tensiones geopolíticas inmensas, sobre todo alrededor de la energía (Oriente Medio; Rusia)</a:t>
            </a:r>
          </a:p>
          <a:p>
            <a:pPr>
              <a:defRPr/>
            </a:pPr>
            <a:endParaRPr lang="es-ES" sz="2400" dirty="0"/>
          </a:p>
          <a:p>
            <a:pPr>
              <a:defRPr/>
            </a:pPr>
            <a:r>
              <a:rPr lang="es-ES" sz="2400" dirty="0"/>
              <a:t>Pero cuidado con la otra “trampa </a:t>
            </a:r>
            <a:r>
              <a:rPr lang="es-ES" sz="2400" dirty="0" err="1"/>
              <a:t>malthusiana</a:t>
            </a:r>
            <a:r>
              <a:rPr lang="es-ES" sz="2400" dirty="0"/>
              <a:t>” pues en el largo plazo todo dependerá, como siempre, de la innovación tecnológica</a:t>
            </a:r>
          </a:p>
          <a:p>
            <a:pPr lvl="1">
              <a:defRPr/>
            </a:pPr>
            <a:r>
              <a:rPr lang="es-ES" sz="2000" dirty="0"/>
              <a:t>Ej. </a:t>
            </a:r>
            <a:r>
              <a:rPr lang="es-ES" sz="2000" dirty="0" err="1"/>
              <a:t>Shale</a:t>
            </a:r>
            <a:r>
              <a:rPr lang="es-ES" sz="2000" dirty="0"/>
              <a:t> gas y </a:t>
            </a:r>
            <a:r>
              <a:rPr lang="es-ES" sz="2000" dirty="0" err="1"/>
              <a:t>shale</a:t>
            </a:r>
            <a:r>
              <a:rPr lang="es-ES" sz="2000" dirty="0"/>
              <a:t> </a:t>
            </a:r>
            <a:r>
              <a:rPr lang="es-ES" sz="2000" dirty="0" err="1"/>
              <a:t>oil</a:t>
            </a:r>
            <a:endParaRPr lang="es-ES" sz="2000" dirty="0"/>
          </a:p>
          <a:p>
            <a:pPr>
              <a:defRPr/>
            </a:pPr>
            <a:endParaRPr lang="es-ES" sz="2400" dirty="0"/>
          </a:p>
        </p:txBody>
      </p:sp>
      <p:sp>
        <p:nvSpPr>
          <p:cNvPr id="2" name="1 Marcador de fecha"/>
          <p:cNvSpPr>
            <a:spLocks noGrp="1"/>
          </p:cNvSpPr>
          <p:nvPr>
            <p:ph type="dt" sz="quarter" idx="10"/>
          </p:nvPr>
        </p:nvSpPr>
        <p:spPr/>
        <p:txBody>
          <a:bodyPr/>
          <a:lstStyle/>
          <a:p>
            <a:pPr>
              <a:defRPr/>
            </a:pPr>
            <a:fld id="{9EDB06B1-B2C8-4F12-B89A-472550BD1FE1}" type="datetime1">
              <a:rPr lang="es-ES"/>
              <a:pPr>
                <a:defRPr/>
              </a:pPr>
              <a:t>12/06/2018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EB36DF42-53EA-4B97-8EC4-12E6F793A7AD}" type="slidenum">
              <a:rPr lang="es-ES" smtClean="0"/>
              <a:pPr>
                <a:defRPr/>
              </a:pPr>
              <a:t>92</a:t>
            </a:fld>
            <a:endParaRPr lang="es-ES"/>
          </a:p>
        </p:txBody>
      </p:sp>
    </p:spTree>
    <p:extLst>
      <p:ext uri="{BB962C8B-B14F-4D97-AF65-F5344CB8AC3E}">
        <p14:creationId xmlns:p14="http://schemas.microsoft.com/office/powerpoint/2010/main" val="7527925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62000" y="266700"/>
            <a:ext cx="7620000" cy="6324600"/>
          </a:xfrm>
          <a:prstGeom prst="rect">
            <a:avLst/>
          </a:prstGeom>
        </p:spPr>
      </p:pic>
    </p:spTree>
    <p:extLst>
      <p:ext uri="{BB962C8B-B14F-4D97-AF65-F5344CB8AC3E}">
        <p14:creationId xmlns:p14="http://schemas.microsoft.com/office/powerpoint/2010/main" val="15777127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idx="1"/>
          </p:nvPr>
        </p:nvSpPr>
        <p:spPr>
          <a:xfrm>
            <a:off x="323528" y="4797152"/>
            <a:ext cx="8358246" cy="1872208"/>
          </a:xfrm>
        </p:spPr>
        <p:txBody>
          <a:bodyPr>
            <a:normAutofit/>
          </a:bodyPr>
          <a:lstStyle/>
          <a:p>
            <a:endParaRPr lang="es-ES" altLang="es-ES" u="sng" dirty="0"/>
          </a:p>
          <a:p>
            <a:pPr marL="457200" lvl="1" indent="0">
              <a:buNone/>
            </a:pPr>
            <a:endParaRPr lang="es-ES" altLang="es-ES" dirty="0"/>
          </a:p>
        </p:txBody>
      </p:sp>
      <p:sp>
        <p:nvSpPr>
          <p:cNvPr id="3" name="Marcador de texto 2"/>
          <p:cNvSpPr>
            <a:spLocks noGrp="1"/>
          </p:cNvSpPr>
          <p:nvPr>
            <p:ph type="body" sz="quarter" idx="10"/>
          </p:nvPr>
        </p:nvSpPr>
        <p:spPr>
          <a:xfrm>
            <a:off x="2339752" y="116632"/>
            <a:ext cx="6408712" cy="792162"/>
          </a:xfrm>
        </p:spPr>
        <p:txBody>
          <a:bodyPr>
            <a:normAutofit fontScale="77500" lnSpcReduction="20000"/>
          </a:bodyPr>
          <a:lstStyle/>
          <a:p>
            <a:pPr marL="0" indent="0" algn="l">
              <a:buNone/>
            </a:pPr>
            <a:r>
              <a:rPr lang="es-ES" sz="3600" dirty="0">
                <a:solidFill>
                  <a:schemeClr val="tx2">
                    <a:lumMod val="95000"/>
                  </a:schemeClr>
                </a:solidFill>
              </a:rPr>
              <a:t>La gran sorpresa: el </a:t>
            </a:r>
            <a:r>
              <a:rPr lang="es-ES" sz="3600" dirty="0" err="1">
                <a:solidFill>
                  <a:schemeClr val="tx2">
                    <a:lumMod val="95000"/>
                  </a:schemeClr>
                </a:solidFill>
              </a:rPr>
              <a:t>fracking</a:t>
            </a:r>
            <a:r>
              <a:rPr lang="es-ES" sz="3600" dirty="0">
                <a:solidFill>
                  <a:schemeClr val="tx2">
                    <a:lumMod val="95000"/>
                  </a:schemeClr>
                </a:solidFill>
              </a:rPr>
              <a:t> y el colapso del precio del petróleo</a:t>
            </a:r>
          </a:p>
        </p:txBody>
      </p:sp>
      <p:pic>
        <p:nvPicPr>
          <p:cNvPr id="15" name="Imagen 14"/>
          <p:cNvPicPr>
            <a:picLocks noChangeAspect="1"/>
          </p:cNvPicPr>
          <p:nvPr/>
        </p:nvPicPr>
        <p:blipFill>
          <a:blip r:embed="rId2"/>
          <a:stretch>
            <a:fillRect/>
          </a:stretch>
        </p:blipFill>
        <p:spPr>
          <a:xfrm>
            <a:off x="755576" y="1916832"/>
            <a:ext cx="7709290" cy="4392488"/>
          </a:xfrm>
          <a:prstGeom prst="rect">
            <a:avLst/>
          </a:prstGeom>
        </p:spPr>
      </p:pic>
    </p:spTree>
    <p:extLst>
      <p:ext uri="{BB962C8B-B14F-4D97-AF65-F5344CB8AC3E}">
        <p14:creationId xmlns:p14="http://schemas.microsoft.com/office/powerpoint/2010/main" val="38756229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5750" y="1243012"/>
            <a:ext cx="8572500" cy="4371975"/>
          </a:xfrm>
          <a:prstGeom prst="rect">
            <a:avLst/>
          </a:prstGeom>
        </p:spPr>
      </p:pic>
      <p:sp>
        <p:nvSpPr>
          <p:cNvPr id="3" name="Título 2"/>
          <p:cNvSpPr>
            <a:spLocks noGrp="1"/>
          </p:cNvSpPr>
          <p:nvPr>
            <p:ph type="title"/>
          </p:nvPr>
        </p:nvSpPr>
        <p:spPr>
          <a:xfrm>
            <a:off x="457200" y="-27384"/>
            <a:ext cx="8229600" cy="1143000"/>
          </a:xfrm>
        </p:spPr>
        <p:txBody>
          <a:bodyPr/>
          <a:lstStyle/>
          <a:p>
            <a:r>
              <a:rPr lang="es-ES" dirty="0"/>
              <a:t>Geopolítica: Pasos obligados</a:t>
            </a:r>
          </a:p>
        </p:txBody>
      </p:sp>
    </p:spTree>
    <p:extLst>
      <p:ext uri="{BB962C8B-B14F-4D97-AF65-F5344CB8AC3E}">
        <p14:creationId xmlns:p14="http://schemas.microsoft.com/office/powerpoint/2010/main" val="34290082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107504" y="2069976"/>
            <a:ext cx="2483296" cy="1143000"/>
          </a:xfrm>
        </p:spPr>
        <p:txBody>
          <a:bodyPr/>
          <a:lstStyle/>
          <a:p>
            <a:r>
              <a:rPr lang="es-ES" sz="2800" dirty="0"/>
              <a:t>El Estrecho de Malaca, </a:t>
            </a:r>
            <a:br>
              <a:rPr lang="es-ES" sz="2800" dirty="0"/>
            </a:br>
            <a:br>
              <a:rPr lang="es-ES" sz="2800" dirty="0"/>
            </a:br>
            <a:r>
              <a:rPr lang="es-ES" sz="2800" dirty="0"/>
              <a:t>la “garganta de China” (Tomé Pires)</a:t>
            </a:r>
            <a:br>
              <a:rPr lang="es-ES" sz="2800" dirty="0"/>
            </a:br>
            <a:br>
              <a:rPr lang="es-ES" sz="2800" dirty="0"/>
            </a:br>
            <a:r>
              <a:rPr lang="es-ES" sz="2800" dirty="0"/>
              <a:t>el 80% de las importaciones de ese país</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96</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404664"/>
            <a:ext cx="6269553" cy="5963042"/>
          </a:xfrm>
          <a:prstGeom prst="rect">
            <a:avLst/>
          </a:prstGeom>
        </p:spPr>
      </p:pic>
    </p:spTree>
    <p:extLst>
      <p:ext uri="{BB962C8B-B14F-4D97-AF65-F5344CB8AC3E}">
        <p14:creationId xmlns:p14="http://schemas.microsoft.com/office/powerpoint/2010/main" val="35633835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99592" y="1052736"/>
            <a:ext cx="7268484" cy="5622032"/>
          </a:xfrm>
          <a:prstGeom prst="rect">
            <a:avLst/>
          </a:prstGeom>
        </p:spPr>
      </p:pic>
      <p:sp>
        <p:nvSpPr>
          <p:cNvPr id="3" name="Título 2"/>
          <p:cNvSpPr>
            <a:spLocks noGrp="1"/>
          </p:cNvSpPr>
          <p:nvPr>
            <p:ph type="title"/>
          </p:nvPr>
        </p:nvSpPr>
        <p:spPr>
          <a:xfrm>
            <a:off x="395536" y="44624"/>
            <a:ext cx="8229600" cy="1143000"/>
          </a:xfrm>
        </p:spPr>
        <p:txBody>
          <a:bodyPr/>
          <a:lstStyle/>
          <a:p>
            <a:r>
              <a:rPr lang="es-ES" dirty="0"/>
              <a:t>Geopolítica: Pasos obligados</a:t>
            </a:r>
          </a:p>
        </p:txBody>
      </p:sp>
    </p:spTree>
    <p:extLst>
      <p:ext uri="{BB962C8B-B14F-4D97-AF65-F5344CB8AC3E}">
        <p14:creationId xmlns:p14="http://schemas.microsoft.com/office/powerpoint/2010/main" val="17127619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457200" y="2141984"/>
            <a:ext cx="8229600" cy="1143000"/>
          </a:xfrm>
        </p:spPr>
        <p:txBody>
          <a:bodyPr/>
          <a:lstStyle/>
          <a:p>
            <a:r>
              <a:rPr lang="es-ES" dirty="0"/>
              <a:t>Pero no va bien para todos….</a:t>
            </a:r>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98</a:t>
            </a:fld>
            <a:endParaRPr lang="es-ES"/>
          </a:p>
        </p:txBody>
      </p:sp>
    </p:spTree>
    <p:extLst>
      <p:ext uri="{BB962C8B-B14F-4D97-AF65-F5344CB8AC3E}">
        <p14:creationId xmlns:p14="http://schemas.microsoft.com/office/powerpoint/2010/main" val="6745826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314" name="Rectangle 2"/>
          <p:cNvSpPr>
            <a:spLocks noGrp="1" noChangeArrowheads="1"/>
          </p:cNvSpPr>
          <p:nvPr>
            <p:ph type="title"/>
          </p:nvPr>
        </p:nvSpPr>
        <p:spPr>
          <a:xfrm>
            <a:off x="457200" y="-99392"/>
            <a:ext cx="8229600" cy="1143000"/>
          </a:xfrm>
        </p:spPr>
        <p:txBody>
          <a:bodyPr/>
          <a:lstStyle/>
          <a:p>
            <a:pPr eaLnBrk="1" hangingPunct="1">
              <a:defRPr/>
            </a:pPr>
            <a:br>
              <a:rPr lang="es-ES" sz="3200" dirty="0">
                <a:latin typeface="Arial Unicode MS" pitchFamily="34" charset="-128"/>
              </a:rPr>
            </a:br>
            <a:r>
              <a:rPr lang="es-ES" sz="3200" dirty="0">
                <a:latin typeface="Arial Unicode MS" pitchFamily="34" charset="-128"/>
              </a:rPr>
              <a:t>Deslocalización</a:t>
            </a:r>
            <a:br>
              <a:rPr lang="es-ES" sz="3200" dirty="0">
                <a:latin typeface="Arial Unicode MS" pitchFamily="34" charset="-128"/>
              </a:rPr>
            </a:br>
            <a:r>
              <a:rPr lang="es-ES" sz="2800" dirty="0">
                <a:latin typeface="Arial Unicode MS" pitchFamily="34" charset="-128"/>
              </a:rPr>
              <a:t>Transporte y comunicación</a:t>
            </a:r>
            <a:br>
              <a:rPr lang="es-ES" sz="2800" dirty="0">
                <a:latin typeface="Arial Unicode MS" pitchFamily="34" charset="-128"/>
              </a:rPr>
            </a:br>
            <a:r>
              <a:rPr lang="es-ES" sz="2000" dirty="0">
                <a:latin typeface="Arial Unicode MS" pitchFamily="34" charset="-128"/>
              </a:rPr>
              <a:t>Tercera Revolución científico-técnica</a:t>
            </a:r>
          </a:p>
        </p:txBody>
      </p:sp>
      <p:sp>
        <p:nvSpPr>
          <p:cNvPr id="1293315" name="Rectangle 3"/>
          <p:cNvSpPr>
            <a:spLocks noGrp="1" noChangeArrowheads="1"/>
          </p:cNvSpPr>
          <p:nvPr>
            <p:ph type="body" idx="1"/>
          </p:nvPr>
        </p:nvSpPr>
        <p:spPr>
          <a:xfrm>
            <a:off x="304800" y="1556792"/>
            <a:ext cx="8458200" cy="4530725"/>
          </a:xfrm>
        </p:spPr>
        <p:txBody>
          <a:bodyPr/>
          <a:lstStyle/>
          <a:p>
            <a:pPr marL="0" indent="0" algn="ctr" eaLnBrk="1" hangingPunct="1">
              <a:lnSpc>
                <a:spcPct val="90000"/>
              </a:lnSpc>
              <a:buFont typeface="Wingdings" pitchFamily="2" charset="2"/>
              <a:buNone/>
              <a:defRPr/>
            </a:pPr>
            <a:r>
              <a:rPr lang="es-ES" sz="2400" dirty="0">
                <a:latin typeface="Arial Unicode MS" pitchFamily="34" charset="-128"/>
              </a:rPr>
              <a:t>Toda aquella ocupación que no requiere relación directa y cara a cara entre el productor y el consumidor puede ser deslocalizada si hay conexión física entre el productor y el consumidor.</a:t>
            </a:r>
          </a:p>
          <a:p>
            <a:pPr eaLnBrk="1" hangingPunct="1">
              <a:lnSpc>
                <a:spcPct val="90000"/>
              </a:lnSpc>
              <a:defRPr/>
            </a:pPr>
            <a:endParaRPr lang="es-ES" sz="2400" dirty="0">
              <a:solidFill>
                <a:srgbClr val="FFFF00"/>
              </a:solidFill>
              <a:latin typeface="Arial Unicode MS" pitchFamily="34" charset="-128"/>
            </a:endParaRPr>
          </a:p>
          <a:p>
            <a:pPr eaLnBrk="1" hangingPunct="1">
              <a:lnSpc>
                <a:spcPct val="90000"/>
              </a:lnSpc>
              <a:defRPr/>
            </a:pPr>
            <a:r>
              <a:rPr lang="es-ES" sz="2400" dirty="0">
                <a:solidFill>
                  <a:srgbClr val="FFFF00"/>
                </a:solidFill>
                <a:latin typeface="Arial Unicode MS" pitchFamily="34" charset="-128"/>
              </a:rPr>
              <a:t>Transporte de mercancías</a:t>
            </a:r>
            <a:r>
              <a:rPr lang="es-ES" sz="2400" dirty="0">
                <a:latin typeface="Arial Unicode MS" pitchFamily="34" charset="-128"/>
              </a:rPr>
              <a:t>: </a:t>
            </a:r>
            <a:r>
              <a:rPr lang="es-ES" sz="2400" u="sng" dirty="0">
                <a:latin typeface="Arial Unicode MS" pitchFamily="34" charset="-128"/>
              </a:rPr>
              <a:t>el contenedor</a:t>
            </a:r>
            <a:r>
              <a:rPr lang="es-ES" sz="2400" dirty="0">
                <a:latin typeface="Arial Unicode MS" pitchFamily="34" charset="-128"/>
              </a:rPr>
              <a:t> y los </a:t>
            </a:r>
            <a:r>
              <a:rPr lang="es-ES" sz="2400" dirty="0" err="1">
                <a:latin typeface="Arial Unicode MS" pitchFamily="34" charset="-128"/>
              </a:rPr>
              <a:t>super</a:t>
            </a:r>
            <a:r>
              <a:rPr lang="es-ES" sz="2400" dirty="0">
                <a:latin typeface="Arial Unicode MS" pitchFamily="34" charset="-128"/>
              </a:rPr>
              <a:t>-cargueros, reduce el precio transporte en 36 veces. Comercio de mercancías. Deslocalización industrial, de la fábrica, de los </a:t>
            </a:r>
            <a:r>
              <a:rPr lang="es-ES" sz="2400" i="1" dirty="0" err="1">
                <a:latin typeface="Arial Unicode MS" pitchFamily="34" charset="-128"/>
              </a:rPr>
              <a:t>blue</a:t>
            </a:r>
            <a:r>
              <a:rPr lang="es-ES" sz="2400" i="1" dirty="0">
                <a:latin typeface="Arial Unicode MS" pitchFamily="34" charset="-128"/>
              </a:rPr>
              <a:t>-collar</a:t>
            </a:r>
            <a:r>
              <a:rPr lang="es-ES" sz="2400" dirty="0">
                <a:latin typeface="Arial Unicode MS" pitchFamily="34" charset="-128"/>
              </a:rPr>
              <a:t>. China.</a:t>
            </a:r>
          </a:p>
          <a:p>
            <a:pPr eaLnBrk="1" hangingPunct="1">
              <a:lnSpc>
                <a:spcPct val="90000"/>
              </a:lnSpc>
              <a:defRPr/>
            </a:pPr>
            <a:endParaRPr lang="es-ES" sz="2400" dirty="0">
              <a:latin typeface="Arial Unicode MS" pitchFamily="34" charset="-128"/>
            </a:endParaRPr>
          </a:p>
          <a:p>
            <a:pPr eaLnBrk="1" hangingPunct="1">
              <a:lnSpc>
                <a:spcPct val="90000"/>
              </a:lnSpc>
              <a:defRPr/>
            </a:pPr>
            <a:r>
              <a:rPr lang="es-ES" sz="2400" dirty="0">
                <a:solidFill>
                  <a:srgbClr val="FFFF00"/>
                </a:solidFill>
                <a:latin typeface="Arial Unicode MS" pitchFamily="34" charset="-128"/>
              </a:rPr>
              <a:t>Transporte de información</a:t>
            </a:r>
            <a:r>
              <a:rPr lang="es-ES" sz="2400" dirty="0">
                <a:latin typeface="Arial Unicode MS" pitchFamily="34" charset="-128"/>
              </a:rPr>
              <a:t>: las </a:t>
            </a:r>
            <a:r>
              <a:rPr lang="es-ES" sz="2400" u="sng" dirty="0">
                <a:latin typeface="Arial Unicode MS" pitchFamily="34" charset="-128"/>
              </a:rPr>
              <a:t>TIC (Internet)</a:t>
            </a:r>
            <a:r>
              <a:rPr lang="es-ES" sz="2400" dirty="0">
                <a:latin typeface="Arial Unicode MS" pitchFamily="34" charset="-128"/>
              </a:rPr>
              <a:t>, reduce a 0 el precio de la comunicación, deslocalización del trabajo de oficina, de los </a:t>
            </a:r>
            <a:r>
              <a:rPr lang="es-ES" sz="2400" i="1" dirty="0" err="1">
                <a:latin typeface="Arial Unicode MS" pitchFamily="34" charset="-128"/>
              </a:rPr>
              <a:t>white</a:t>
            </a:r>
            <a:r>
              <a:rPr lang="es-ES" sz="2400" i="1" dirty="0">
                <a:latin typeface="Arial Unicode MS" pitchFamily="34" charset="-128"/>
              </a:rPr>
              <a:t>-collar</a:t>
            </a:r>
            <a:r>
              <a:rPr lang="es-ES" sz="2400" dirty="0">
                <a:latin typeface="Arial Unicode MS" pitchFamily="34" charset="-128"/>
              </a:rPr>
              <a:t>. India, oficina del mundo</a:t>
            </a:r>
          </a:p>
          <a:p>
            <a:pPr eaLnBrk="1" hangingPunct="1">
              <a:lnSpc>
                <a:spcPct val="90000"/>
              </a:lnSpc>
              <a:defRPr/>
            </a:pPr>
            <a:endParaRPr lang="es-ES" sz="2400" dirty="0">
              <a:latin typeface="Arial Unicode MS" pitchFamily="34" charset="-128"/>
            </a:endParaRPr>
          </a:p>
          <a:p>
            <a:pPr algn="ctr" eaLnBrk="1" hangingPunct="1">
              <a:lnSpc>
                <a:spcPct val="90000"/>
              </a:lnSpc>
              <a:buFont typeface="Wingdings" pitchFamily="2" charset="2"/>
              <a:buNone/>
              <a:defRPr/>
            </a:pPr>
            <a:r>
              <a:rPr lang="es-ES" sz="2400" dirty="0">
                <a:latin typeface="Arial Unicode MS" pitchFamily="34" charset="-128"/>
                <a:sym typeface="Wingdings" pitchFamily="2" charset="2"/>
              </a:rPr>
              <a:t></a:t>
            </a:r>
            <a:endParaRPr lang="es-ES" sz="2800" dirty="0">
              <a:latin typeface="Arial Unicode MS" pitchFamily="34" charset="-128"/>
            </a:endParaRPr>
          </a:p>
        </p:txBody>
      </p:sp>
    </p:spTree>
    <p:extLst>
      <p:ext uri="{BB962C8B-B14F-4D97-AF65-F5344CB8AC3E}">
        <p14:creationId xmlns:p14="http://schemas.microsoft.com/office/powerpoint/2010/main" val="15367830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a:t>Un invento “tonto”: el contenedor</a:t>
            </a:r>
            <a:endParaRPr lang="en-US" dirty="0"/>
          </a:p>
        </p:txBody>
      </p:sp>
      <p:sp>
        <p:nvSpPr>
          <p:cNvPr id="4" name="Marcador de fecha 3"/>
          <p:cNvSpPr>
            <a:spLocks noGrp="1"/>
          </p:cNvSpPr>
          <p:nvPr>
            <p:ph type="dt" sz="half" idx="10"/>
          </p:nvPr>
        </p:nvSpPr>
        <p:spPr/>
        <p:txBody>
          <a:bodyPr/>
          <a:lstStyle/>
          <a:p>
            <a:pPr>
              <a:defRPr/>
            </a:pPr>
            <a:fld id="{A655082F-5399-4C17-AC70-CDEE7580E85E}" type="datetime1">
              <a:rPr lang="es-ES" smtClean="0">
                <a:solidFill>
                  <a:srgbClr val="FFFFFF"/>
                </a:solidFill>
              </a:rPr>
              <a:pPr>
                <a:defRPr/>
              </a:pPr>
              <a:t>12/06/2018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9537B5E9-28F5-480E-9015-ADD6860C1436}" type="slidenum">
              <a:rPr lang="es-ES" altLang="es-ES" smtClean="0">
                <a:solidFill>
                  <a:srgbClr val="FFFFFF"/>
                </a:solidFill>
              </a:rPr>
              <a:pPr/>
              <a:t>100</a:t>
            </a:fld>
            <a:endParaRPr lang="es-ES" altLang="es-ES">
              <a:solidFill>
                <a:srgbClr val="FFFFFF"/>
              </a:solidFill>
            </a:endParaRPr>
          </a:p>
        </p:txBody>
      </p:sp>
      <p:pic>
        <p:nvPicPr>
          <p:cNvPr id="8" name="Imagen 7"/>
          <p:cNvPicPr>
            <a:picLocks noChangeAspect="1"/>
          </p:cNvPicPr>
          <p:nvPr/>
        </p:nvPicPr>
        <p:blipFill>
          <a:blip r:embed="rId2"/>
          <a:stretch>
            <a:fillRect/>
          </a:stretch>
        </p:blipFill>
        <p:spPr>
          <a:xfrm>
            <a:off x="323528" y="1802691"/>
            <a:ext cx="8512864" cy="4146589"/>
          </a:xfrm>
          <a:prstGeom prst="rect">
            <a:avLst/>
          </a:prstGeom>
        </p:spPr>
      </p:pic>
    </p:spTree>
    <p:extLst>
      <p:ext uri="{BB962C8B-B14F-4D97-AF65-F5344CB8AC3E}">
        <p14:creationId xmlns:p14="http://schemas.microsoft.com/office/powerpoint/2010/main" val="41976151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a:t>Re-localización industrial</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101</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896091"/>
            <a:ext cx="8534074" cy="4347547"/>
          </a:xfrm>
          <a:prstGeom prst="rect">
            <a:avLst/>
          </a:prstGeom>
        </p:spPr>
      </p:pic>
    </p:spTree>
    <p:extLst>
      <p:ext uri="{BB962C8B-B14F-4D97-AF65-F5344CB8AC3E}">
        <p14:creationId xmlns:p14="http://schemas.microsoft.com/office/powerpoint/2010/main" val="24354670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6901F06E-7EEA-48F3-A5B9-CFA424E3AF7A}"/>
              </a:ext>
            </a:extLst>
          </p:cNvPr>
          <p:cNvSpPr>
            <a:spLocks noGrp="1"/>
          </p:cNvSpPr>
          <p:nvPr>
            <p:ph type="title"/>
          </p:nvPr>
        </p:nvSpPr>
        <p:spPr>
          <a:xfrm>
            <a:off x="457200" y="-18256"/>
            <a:ext cx="8229600" cy="1143000"/>
          </a:xfrm>
        </p:spPr>
        <p:txBody>
          <a:bodyPr/>
          <a:lstStyle/>
          <a:p>
            <a:r>
              <a:rPr lang="es-ES" sz="3600" dirty="0"/>
              <a:t>Deslocalización de la deslocalización</a:t>
            </a:r>
          </a:p>
        </p:txBody>
      </p:sp>
      <p:sp>
        <p:nvSpPr>
          <p:cNvPr id="4" name="Marcador de fecha 3">
            <a:extLst>
              <a:ext uri="{FF2B5EF4-FFF2-40B4-BE49-F238E27FC236}">
                <a16:creationId xmlns:a16="http://schemas.microsoft.com/office/drawing/2014/main" id="{92199845-9E02-41F6-B4A4-BA7CAA64C5FD}"/>
              </a:ext>
            </a:extLst>
          </p:cNvPr>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a:extLst>
              <a:ext uri="{FF2B5EF4-FFF2-40B4-BE49-F238E27FC236}">
                <a16:creationId xmlns:a16="http://schemas.microsoft.com/office/drawing/2014/main" id="{8FD1A459-EFEC-4D0A-A368-356AF894FC84}"/>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id="{57F40D83-A3BB-4844-AE87-068C08F8304A}"/>
              </a:ext>
            </a:extLst>
          </p:cNvPr>
          <p:cNvSpPr>
            <a:spLocks noGrp="1"/>
          </p:cNvSpPr>
          <p:nvPr>
            <p:ph type="sldNum" sz="quarter" idx="12"/>
          </p:nvPr>
        </p:nvSpPr>
        <p:spPr/>
        <p:txBody>
          <a:bodyPr/>
          <a:lstStyle/>
          <a:p>
            <a:pPr>
              <a:defRPr/>
            </a:pPr>
            <a:fld id="{EBFDF35D-07F7-4552-A80D-DC657750AE1F}" type="slidenum">
              <a:rPr lang="es-ES" smtClean="0"/>
              <a:pPr>
                <a:defRPr/>
              </a:pPr>
              <a:t>102</a:t>
            </a:fld>
            <a:endParaRPr lang="es-ES"/>
          </a:p>
        </p:txBody>
      </p:sp>
      <p:pic>
        <p:nvPicPr>
          <p:cNvPr id="87042" name="Picture 2" descr="edea566c-ea2d-4cfc-9cbc-1567d4dc96d1@eurprd01">
            <a:extLst>
              <a:ext uri="{FF2B5EF4-FFF2-40B4-BE49-F238E27FC236}">
                <a16:creationId xmlns:a16="http://schemas.microsoft.com/office/drawing/2014/main" id="{D2CA3486-F421-4597-BFE0-D700BF8F0476}"/>
              </a:ext>
            </a:extLst>
          </p:cNvPr>
          <p:cNvPicPr>
            <a:picLocks noChangeAspect="1" noChangeArrowheads="1"/>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aturation sat="242000"/>
                    </a14:imgEffect>
                  </a14:imgLayer>
                </a14:imgProps>
              </a:ext>
              <a:ext uri="{28A0092B-C50C-407E-A947-70E740481C1C}">
                <a14:useLocalDpi xmlns:a14="http://schemas.microsoft.com/office/drawing/2010/main" val="0"/>
              </a:ext>
            </a:extLst>
          </a:blip>
          <a:srcRect/>
          <a:stretch>
            <a:fillRect/>
          </a:stretch>
        </p:blipFill>
        <p:spPr bwMode="auto">
          <a:xfrm>
            <a:off x="553541" y="1146639"/>
            <a:ext cx="7906891" cy="5587536"/>
          </a:xfrm>
          <a:prstGeom prst="rect">
            <a:avLst/>
          </a:prstGeom>
          <a:solidFill>
            <a:schemeClr val="tx1">
              <a:lumMod val="65000"/>
            </a:schemeClr>
          </a:solidFill>
          <a:ln>
            <a:noFill/>
          </a:ln>
          <a:effectLst>
            <a:glow rad="127000">
              <a:schemeClr val="accent4">
                <a:lumMod val="90000"/>
              </a:schemeClr>
            </a:glow>
          </a:effectLst>
          <a:extLst/>
        </p:spPr>
      </p:pic>
    </p:spTree>
    <p:extLst>
      <p:ext uri="{BB962C8B-B14F-4D97-AF65-F5344CB8AC3E}">
        <p14:creationId xmlns:p14="http://schemas.microsoft.com/office/powerpoint/2010/main" val="35096247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18256"/>
            <a:ext cx="8229600" cy="1143000"/>
          </a:xfrm>
        </p:spPr>
        <p:txBody>
          <a:bodyPr/>
          <a:lstStyle/>
          <a:p>
            <a:r>
              <a:rPr lang="es-ES" sz="3200" dirty="0"/>
              <a:t>Consecuencias de la globalización para el primer mundo</a:t>
            </a:r>
          </a:p>
        </p:txBody>
      </p:sp>
      <p:sp>
        <p:nvSpPr>
          <p:cNvPr id="7" name="Marcador de contenido 6"/>
          <p:cNvSpPr>
            <a:spLocks noGrp="1"/>
          </p:cNvSpPr>
          <p:nvPr>
            <p:ph idx="1"/>
          </p:nvPr>
        </p:nvSpPr>
        <p:spPr>
          <a:xfrm>
            <a:off x="683568" y="1196752"/>
            <a:ext cx="8229600" cy="4530725"/>
          </a:xfrm>
        </p:spPr>
        <p:txBody>
          <a:bodyPr/>
          <a:lstStyle/>
          <a:p>
            <a:pPr>
              <a:buFont typeface="Arial" panose="020B0604020202020204" pitchFamily="34" charset="0"/>
              <a:buChar char="•"/>
            </a:pPr>
            <a:r>
              <a:rPr lang="es-ES" sz="1600" dirty="0"/>
              <a:t>Competencia salarial entre el primer y el tercer mundo </a:t>
            </a:r>
          </a:p>
          <a:p>
            <a:pPr lvl="1"/>
            <a:r>
              <a:rPr lang="es-ES" sz="1400" dirty="0"/>
              <a:t>dumping salarial en trabajos de baja calificación; emerge el “trabajador asalariado pobre”</a:t>
            </a:r>
          </a:p>
          <a:p>
            <a:pPr lvl="1"/>
            <a:r>
              <a:rPr lang="es-ES" sz="1400" dirty="0"/>
              <a:t>Que se concentran en viejas áreas industriales en decadencia (</a:t>
            </a:r>
            <a:r>
              <a:rPr lang="es-ES" sz="1400" i="1" dirty="0" err="1"/>
              <a:t>rust</a:t>
            </a:r>
            <a:r>
              <a:rPr lang="es-ES" sz="1400" i="1" dirty="0"/>
              <a:t> </a:t>
            </a:r>
            <a:r>
              <a:rPr lang="es-ES" sz="1400" i="1" dirty="0" err="1"/>
              <a:t>belt</a:t>
            </a:r>
            <a:r>
              <a:rPr lang="es-ES" sz="1400" dirty="0"/>
              <a:t>)</a:t>
            </a:r>
          </a:p>
          <a:p>
            <a:pPr lvl="1"/>
            <a:r>
              <a:rPr lang="es-ES" sz="1400" dirty="0"/>
              <a:t>Más la crisis económica: aumento de la desigualdad y nueva pobreza</a:t>
            </a:r>
          </a:p>
          <a:p>
            <a:pPr lvl="1"/>
            <a:r>
              <a:rPr lang="es-ES" sz="1400" dirty="0"/>
              <a:t>Mas las nuevas tecnologías (robótica, IA, big data)</a:t>
            </a:r>
          </a:p>
          <a:p>
            <a:endParaRPr lang="es-ES" sz="1600" dirty="0"/>
          </a:p>
          <a:p>
            <a:r>
              <a:rPr lang="es-ES" sz="1600" dirty="0"/>
              <a:t>Añadamos la emigración al primer mundo</a:t>
            </a:r>
          </a:p>
          <a:p>
            <a:pPr lvl="1"/>
            <a:r>
              <a:rPr lang="es-ES" sz="1400" dirty="0"/>
              <a:t>Ciudades cosmopolitas llenas de “extranjeros”</a:t>
            </a:r>
          </a:p>
          <a:p>
            <a:pPr lvl="1"/>
            <a:r>
              <a:rPr lang="es-ES" sz="1400" dirty="0"/>
              <a:t>Perdida de “identidades nacionales” y desconcierto cultural</a:t>
            </a:r>
          </a:p>
          <a:p>
            <a:pPr lvl="1"/>
            <a:r>
              <a:rPr lang="es-ES" sz="1400" dirty="0"/>
              <a:t>Más el terrorismo yihadista vinculado la emigración</a:t>
            </a:r>
          </a:p>
          <a:p>
            <a:pPr lvl="1"/>
            <a:r>
              <a:rPr lang="es-ES" sz="1400" dirty="0"/>
              <a:t>Reacciones populistas, xenófobas y/o racistas</a:t>
            </a:r>
          </a:p>
          <a:p>
            <a:endParaRPr lang="es-ES" sz="1600" dirty="0"/>
          </a:p>
          <a:p>
            <a:r>
              <a:rPr lang="es-ES" sz="1600" dirty="0"/>
              <a:t>Consecuencia, tensión entre</a:t>
            </a:r>
          </a:p>
          <a:p>
            <a:pPr lvl="1"/>
            <a:r>
              <a:rPr lang="es-ES" sz="1400" dirty="0"/>
              <a:t>globalizados / </a:t>
            </a:r>
            <a:r>
              <a:rPr lang="es-ES" sz="1400" dirty="0" err="1"/>
              <a:t>territorializados</a:t>
            </a:r>
            <a:endParaRPr lang="es-ES" sz="1400" dirty="0"/>
          </a:p>
          <a:p>
            <a:pPr lvl="1"/>
            <a:r>
              <a:rPr lang="es-ES" sz="1400" dirty="0"/>
              <a:t>Integrados/ abandonados </a:t>
            </a:r>
          </a:p>
          <a:p>
            <a:pPr lvl="1"/>
            <a:r>
              <a:rPr lang="es-ES" sz="1400" dirty="0"/>
              <a:t>cosmopolitas/nativos</a:t>
            </a:r>
          </a:p>
          <a:p>
            <a:pPr lvl="1"/>
            <a:r>
              <a:rPr lang="es-ES" sz="1400" dirty="0"/>
              <a:t>educados/sin estudios</a:t>
            </a:r>
          </a:p>
          <a:p>
            <a:pPr lvl="1"/>
            <a:r>
              <a:rPr lang="es-ES" sz="1400" dirty="0"/>
              <a:t>Políticamente correctos/ políticamente incorrectos</a:t>
            </a:r>
          </a:p>
          <a:p>
            <a:pPr lvl="1"/>
            <a:endParaRPr lang="es-ES" sz="1400"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sz="1400" dirty="0">
              <a:latin typeface="+mn-lt"/>
            </a:endParaRPr>
          </a:p>
        </p:txBody>
      </p:sp>
      <p:sp>
        <p:nvSpPr>
          <p:cNvPr id="4" name="Marcador de pie de página 3"/>
          <p:cNvSpPr>
            <a:spLocks noGrp="1"/>
          </p:cNvSpPr>
          <p:nvPr>
            <p:ph type="ftr" sz="quarter" idx="11"/>
          </p:nvPr>
        </p:nvSpPr>
        <p:spPr/>
        <p:txBody>
          <a:bodyPr/>
          <a:lstStyle/>
          <a:p>
            <a:pPr>
              <a:defRPr/>
            </a:pPr>
            <a:r>
              <a:rPr lang="es-ES" dirty="0"/>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103</a:t>
            </a:fld>
            <a:endParaRPr lang="es-ES" dirty="0"/>
          </a:p>
        </p:txBody>
      </p:sp>
    </p:spTree>
    <p:extLst>
      <p:ext uri="{BB962C8B-B14F-4D97-AF65-F5344CB8AC3E}">
        <p14:creationId xmlns:p14="http://schemas.microsoft.com/office/powerpoint/2010/main" val="30028642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179512" y="2141984"/>
            <a:ext cx="4690864" cy="1143000"/>
          </a:xfrm>
        </p:spPr>
        <p:txBody>
          <a:bodyPr/>
          <a:lstStyle/>
          <a:p>
            <a:r>
              <a:rPr lang="es-ES" sz="4000" dirty="0"/>
              <a:t>¿Quién apoya a la “economía de mercado”?</a:t>
            </a:r>
            <a:br>
              <a:rPr lang="es-ES" sz="4000" dirty="0"/>
            </a:br>
            <a:br>
              <a:rPr lang="es-ES" sz="4000" dirty="0"/>
            </a:br>
            <a:r>
              <a:rPr lang="es-ES" sz="3200" dirty="0"/>
              <a:t>Datos 2014</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104</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3242" y="-27384"/>
            <a:ext cx="2563134" cy="6860153"/>
          </a:xfrm>
          <a:prstGeom prst="rect">
            <a:avLst/>
          </a:prstGeom>
        </p:spPr>
      </p:pic>
      <p:pic>
        <p:nvPicPr>
          <p:cNvPr id="8"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756414" y="4971008"/>
            <a:ext cx="1343978" cy="69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836712"/>
            <a:ext cx="1343978" cy="13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id="{B00EE314-E203-4BAE-8D2D-A90FFD3C55F9}"/>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900430" y="1772816"/>
            <a:ext cx="1343978" cy="13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6575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6370" name="Rectangle 2"/>
          <p:cNvSpPr>
            <a:spLocks noGrp="1" noChangeArrowheads="1"/>
          </p:cNvSpPr>
          <p:nvPr>
            <p:ph type="title"/>
          </p:nvPr>
        </p:nvSpPr>
        <p:spPr>
          <a:xfrm>
            <a:off x="0" y="2514600"/>
            <a:ext cx="2362200" cy="1143000"/>
          </a:xfrm>
        </p:spPr>
        <p:txBody>
          <a:bodyPr/>
          <a:lstStyle/>
          <a:p>
            <a:pPr eaLnBrk="1" hangingPunct="1">
              <a:defRPr/>
            </a:pPr>
            <a:r>
              <a:rPr lang="es-ES" sz="2800">
                <a:latin typeface="Arial Unicode MS" pitchFamily="34" charset="-128"/>
              </a:rPr>
              <a:t>¿Quién apoya la economía de mercado?</a:t>
            </a:r>
            <a:br>
              <a:rPr lang="es-ES" sz="2800">
                <a:latin typeface="Arial Unicode MS" pitchFamily="34" charset="-128"/>
              </a:rPr>
            </a:br>
            <a:br>
              <a:rPr lang="es-ES" sz="2000">
                <a:latin typeface="Arial Unicode MS" pitchFamily="34" charset="-128"/>
              </a:rPr>
            </a:br>
            <a:r>
              <a:rPr lang="es-ES" sz="2000">
                <a:latin typeface="Arial Unicode MS" pitchFamily="34" charset="-128"/>
              </a:rPr>
              <a:t>Opiniones positivas sobre la economía de mercado</a:t>
            </a:r>
            <a:br>
              <a:rPr lang="es-ES" sz="2000">
                <a:latin typeface="Arial Unicode MS" pitchFamily="34" charset="-128"/>
              </a:rPr>
            </a:br>
            <a:br>
              <a:rPr lang="es-ES" sz="2000">
                <a:latin typeface="Arial Unicode MS" pitchFamily="34" charset="-128"/>
              </a:rPr>
            </a:br>
            <a:r>
              <a:rPr lang="es-ES" sz="1800">
                <a:latin typeface="Arial Unicode MS" pitchFamily="34" charset="-128"/>
              </a:rPr>
              <a:t>Datos 2010</a:t>
            </a:r>
          </a:p>
        </p:txBody>
      </p:sp>
      <p:pic>
        <p:nvPicPr>
          <p:cNvPr id="768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76200"/>
            <a:ext cx="6858000" cy="655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Ink 5"/>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340768"/>
            <a:ext cx="924768"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2E310229-E1F7-490C-A0FD-F00B012F1AE5}" type="slidenum">
              <a:rPr lang="es-ES" smtClean="0"/>
              <a:pPr>
                <a:defRPr/>
              </a:pPr>
              <a:t>105</a:t>
            </a:fld>
            <a:endParaRPr lang="es-ES"/>
          </a:p>
        </p:txBody>
      </p:sp>
      <p:sp>
        <p:nvSpPr>
          <p:cNvPr id="4" name="3 Marcador de fecha"/>
          <p:cNvSpPr>
            <a:spLocks noGrp="1"/>
          </p:cNvSpPr>
          <p:nvPr>
            <p:ph type="dt" sz="quarter" idx="10"/>
          </p:nvPr>
        </p:nvSpPr>
        <p:spPr/>
        <p:txBody>
          <a:bodyPr/>
          <a:lstStyle/>
          <a:p>
            <a:pPr>
              <a:defRPr/>
            </a:pPr>
            <a:fld id="{89404708-09A7-427E-A841-790E1261EFEA}" type="datetime1">
              <a:rPr lang="es-ES"/>
              <a:pPr>
                <a:defRPr/>
              </a:pPr>
              <a:t>12/06/2018</a:t>
            </a:fld>
            <a:endParaRPr lang="es-ES"/>
          </a:p>
        </p:txBody>
      </p:sp>
      <p:sp>
        <p:nvSpPr>
          <p:cNvPr id="10" name="5 Elipse"/>
          <p:cNvSpPr>
            <a:spLocks noChangeArrowheads="1"/>
          </p:cNvSpPr>
          <p:nvPr/>
        </p:nvSpPr>
        <p:spPr bwMode="auto">
          <a:xfrm>
            <a:off x="2267744" y="4221336"/>
            <a:ext cx="792163" cy="431800"/>
          </a:xfrm>
          <a:prstGeom prst="ellipse">
            <a:avLst/>
          </a:prstGeom>
          <a:solidFill>
            <a:srgbClr val="FF0000">
              <a:alpha val="18823"/>
            </a:srgbClr>
          </a:solidFill>
          <a:ln w="9525" algn="ctr">
            <a:solidFill>
              <a:schemeClr val="tx1"/>
            </a:solidFill>
            <a:round/>
            <a:headEnd/>
            <a:tailEnd type="triangle" w="med" len="med"/>
          </a:ln>
        </p:spPr>
        <p:txBody>
          <a:bodyPr wrap="none" anchor="ctr"/>
          <a:lstStyle>
            <a:lvl1pPr algn="l" eaLnBrk="0" hangingPunct="0">
              <a:spcBef>
                <a:spcPct val="20000"/>
              </a:spcBef>
              <a:buClr>
                <a:schemeClr val="hlink"/>
              </a:buClr>
              <a:buSzPct val="90000"/>
              <a:buFont typeface="Wingdings" pitchFamily="2" charset="2"/>
              <a:buBlip>
                <a:blip r:embed="rId4"/>
              </a:buBlip>
              <a:defRPr sz="3200">
                <a:solidFill>
                  <a:schemeClr val="tx1"/>
                </a:solidFill>
                <a:latin typeface="Arial" pitchFamily="34" charset="0"/>
              </a:defRPr>
            </a:lvl1pPr>
            <a:lvl2pPr marL="742950" indent="-285750" algn="l" eaLnBrk="0" hangingPunct="0">
              <a:spcBef>
                <a:spcPct val="20000"/>
              </a:spcBef>
              <a:buChar char="–"/>
              <a:defRPr sz="2800">
                <a:solidFill>
                  <a:schemeClr val="tx1"/>
                </a:solidFill>
                <a:latin typeface="Arial" pitchFamily="34" charset="0"/>
              </a:defRPr>
            </a:lvl2pPr>
            <a:lvl3pPr marL="1143000" indent="-228600" algn="l" eaLnBrk="0" hangingPunct="0">
              <a:spcBef>
                <a:spcPct val="20000"/>
              </a:spcBef>
              <a:buClr>
                <a:schemeClr val="accent2"/>
              </a:buClr>
              <a:buSzPct val="90000"/>
              <a:buFont typeface="Wingdings" pitchFamily="2" charset="2"/>
              <a:buBlip>
                <a:blip r:embed="rId5"/>
              </a:buBlip>
              <a:defRPr sz="2400">
                <a:solidFill>
                  <a:schemeClr val="tx1"/>
                </a:solidFill>
                <a:latin typeface="Arial" pitchFamily="34" charset="0"/>
              </a:defRPr>
            </a:lvl3pPr>
            <a:lvl4pPr marL="1600200" indent="-228600" algn="l" eaLnBrk="0" hangingPunct="0">
              <a:spcBef>
                <a:spcPct val="20000"/>
              </a:spcBef>
              <a:buChar char="–"/>
              <a:defRPr sz="2000">
                <a:solidFill>
                  <a:schemeClr val="tx1"/>
                </a:solidFill>
                <a:latin typeface="Arial" pitchFamily="34" charset="0"/>
              </a:defRPr>
            </a:lvl4pPr>
            <a:lvl5pPr marL="2057400" indent="-228600" algn="l" eaLnBrk="0" hangingPunct="0">
              <a:spcBef>
                <a:spcPct val="20000"/>
              </a:spcBef>
              <a:buClr>
                <a:schemeClr val="folHlink"/>
              </a:buClr>
              <a:buSzPct val="90000"/>
              <a:buFont typeface="Wingdings" pitchFamily="2" charset="2"/>
              <a:buBlip>
                <a:blip r:embed="rId6"/>
              </a:buBlip>
              <a:defRPr sz="2000">
                <a:solidFill>
                  <a:schemeClr val="tx1"/>
                </a:solidFill>
                <a:latin typeface="Arial" pitchFamily="34"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6"/>
              </a:buBlip>
              <a:defRPr sz="2000">
                <a:solidFill>
                  <a:schemeClr val="tx1"/>
                </a:solidFill>
                <a:latin typeface="Arial" pitchFamily="34" charset="0"/>
              </a:defRPr>
            </a:lvl9pPr>
          </a:lstStyle>
          <a:p>
            <a:pPr algn="ctr" eaLnBrk="1" hangingPunct="1">
              <a:spcBef>
                <a:spcPct val="0"/>
              </a:spcBef>
              <a:buClrTx/>
              <a:buSzTx/>
              <a:buFontTx/>
              <a:buNone/>
            </a:pPr>
            <a:endParaRPr lang="es-ES" altLang="es-ES" sz="1600"/>
          </a:p>
        </p:txBody>
      </p:sp>
    </p:spTree>
    <p:extLst>
      <p:ext uri="{BB962C8B-B14F-4D97-AF65-F5344CB8AC3E}">
        <p14:creationId xmlns:p14="http://schemas.microsoft.com/office/powerpoint/2010/main" val="18554615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pPr>
              <a:defRPr/>
            </a:pPr>
            <a:r>
              <a:rPr lang="es-ES" sz="2800" dirty="0"/>
              <a:t>Mientras, se reduce el apoyo a la economía de mercado en Europa</a:t>
            </a:r>
          </a:p>
        </p:txBody>
      </p:sp>
      <p:sp>
        <p:nvSpPr>
          <p:cNvPr id="4" name="3 Marcador de fecha"/>
          <p:cNvSpPr>
            <a:spLocks noGrp="1"/>
          </p:cNvSpPr>
          <p:nvPr>
            <p:ph type="dt" sz="quarter" idx="10"/>
          </p:nvPr>
        </p:nvSpPr>
        <p:spPr/>
        <p:txBody>
          <a:bodyPr/>
          <a:lstStyle/>
          <a:p>
            <a:pPr>
              <a:defRPr/>
            </a:pPr>
            <a:fld id="{7A03C654-37D2-41D7-80E3-782860DDD31D}" type="datetime1">
              <a:rPr lang="es-ES"/>
              <a:pPr>
                <a:defRPr/>
              </a:pPr>
              <a:t>12/06/2018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A4595F93-0CBE-42BE-82F2-4D2B11321E7C}" type="slidenum">
              <a:rPr lang="es-ES" smtClean="0"/>
              <a:pPr>
                <a:defRPr/>
              </a:pPr>
              <a:t>106</a:t>
            </a:fld>
            <a:endParaRPr lang="es-ES"/>
          </a:p>
        </p:txBody>
      </p:sp>
      <p:pic>
        <p:nvPicPr>
          <p:cNvPr id="778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1412875"/>
            <a:ext cx="65278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3284538"/>
            <a:ext cx="642937"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2"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873750" y="4106863"/>
            <a:ext cx="6429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3"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873750" y="4365625"/>
            <a:ext cx="6429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4"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873750" y="4941888"/>
            <a:ext cx="6429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260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8418" name="Rectangle 2"/>
          <p:cNvSpPr>
            <a:spLocks noGrp="1" noChangeArrowheads="1"/>
          </p:cNvSpPr>
          <p:nvPr>
            <p:ph type="title"/>
          </p:nvPr>
        </p:nvSpPr>
        <p:spPr>
          <a:xfrm>
            <a:off x="-76200" y="2362200"/>
            <a:ext cx="2438400" cy="1143000"/>
          </a:xfrm>
        </p:spPr>
        <p:txBody>
          <a:bodyPr/>
          <a:lstStyle/>
          <a:p>
            <a:pPr eaLnBrk="1" hangingPunct="1">
              <a:defRPr/>
            </a:pPr>
            <a:r>
              <a:rPr lang="es-ES" sz="3200">
                <a:latin typeface="Arial Unicode MS" pitchFamily="34" charset="-128"/>
              </a:rPr>
              <a:t>¿Quién se opone al comercio mundial? </a:t>
            </a:r>
            <a:br>
              <a:rPr lang="es-ES" sz="2400">
                <a:latin typeface="Arial Unicode MS" pitchFamily="34" charset="-128"/>
              </a:rPr>
            </a:br>
            <a:br>
              <a:rPr lang="es-ES" sz="2400">
                <a:latin typeface="Arial Unicode MS" pitchFamily="34" charset="-128"/>
              </a:rPr>
            </a:br>
            <a:br>
              <a:rPr lang="es-ES" sz="2400">
                <a:latin typeface="Arial Unicode MS" pitchFamily="34" charset="-128"/>
              </a:rPr>
            </a:br>
            <a:br>
              <a:rPr lang="es-ES" sz="2400">
                <a:latin typeface="Arial Unicode MS" pitchFamily="34" charset="-128"/>
              </a:rPr>
            </a:br>
            <a:r>
              <a:rPr lang="es-ES" sz="2400">
                <a:latin typeface="Arial Unicode MS" pitchFamily="34" charset="-128"/>
              </a:rPr>
              <a:t>Opinión negativa  sobre el comercio</a:t>
            </a:r>
          </a:p>
        </p:txBody>
      </p:sp>
      <p:pic>
        <p:nvPicPr>
          <p:cNvPr id="911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88913"/>
            <a:ext cx="6705600" cy="63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3">
            <p14:nvContentPartPr>
              <p14:cNvPr id="1468420" name="Ink 4"/>
              <p14:cNvContentPartPr>
                <a14:cpLocks xmlns:a14="http://schemas.microsoft.com/office/drawing/2010/main" noRot="1" noChangeAspect="1" noEditPoints="1" noChangeArrowheads="1" noChangeShapeType="1"/>
              </p14:cNvContentPartPr>
              <p14:nvPr/>
            </p14:nvContentPartPr>
            <p14:xfrm>
              <a:off x="2506663" y="1905000"/>
              <a:ext cx="922337" cy="304800"/>
            </p14:xfrm>
          </p:contentPart>
        </mc:Choice>
        <mc:Fallback xmlns="">
          <p:pic>
            <p:nvPicPr>
              <p:cNvPr id="1468420" name="Ink 4"/>
              <p:cNvPicPr>
                <a:picLocks noRot="1" noChangeAspect="1" noEditPoints="1" noChangeArrowheads="1" noChangeShapeType="1"/>
              </p:cNvPicPr>
              <p:nvPr/>
            </p:nvPicPr>
            <p:blipFill>
              <a:blip r:embed="rId4"/>
              <a:stretch>
                <a:fillRect/>
              </a:stretch>
            </p:blipFill>
            <p:spPr>
              <a:xfrm>
                <a:off x="2496227" y="1893471"/>
                <a:ext cx="947528" cy="3300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68421" name="Ink 5"/>
              <p14:cNvContentPartPr>
                <a14:cpLocks xmlns:a14="http://schemas.microsoft.com/office/drawing/2010/main" noRot="1" noChangeAspect="1" noEditPoints="1" noChangeArrowheads="1" noChangeShapeType="1"/>
              </p14:cNvContentPartPr>
              <p14:nvPr/>
            </p14:nvContentPartPr>
            <p14:xfrm>
              <a:off x="2362200" y="2590800"/>
              <a:ext cx="922338" cy="304800"/>
            </p14:xfrm>
          </p:contentPart>
        </mc:Choice>
        <mc:Fallback xmlns="">
          <p:pic>
            <p:nvPicPr>
              <p:cNvPr id="1468421" name="Ink 5"/>
              <p:cNvPicPr>
                <a:picLocks noRot="1" noChangeAspect="1" noEditPoints="1" noChangeArrowheads="1" noChangeShapeType="1"/>
              </p:cNvPicPr>
              <p:nvPr/>
            </p:nvPicPr>
            <p:blipFill>
              <a:blip r:embed="rId4"/>
              <a:stretch>
                <a:fillRect/>
              </a:stretch>
            </p:blipFill>
            <p:spPr>
              <a:xfrm>
                <a:off x="2351764" y="2579271"/>
                <a:ext cx="947529" cy="3300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p14:cNvContentPartPr>
                <a14:cpLocks xmlns:a14="http://schemas.microsoft.com/office/drawing/2010/main" noRot="1" noChangeAspect="1" noEditPoints="1" noChangeArrowheads="1" noChangeShapeType="1"/>
              </p14:cNvContentPartPr>
              <p14:nvPr/>
            </p14:nvContentPartPr>
            <p14:xfrm>
              <a:off x="2267744" y="2404120"/>
              <a:ext cx="922338" cy="304800"/>
            </p14:xfrm>
          </p:contentPart>
        </mc:Choice>
        <mc:Fallback xmlns="">
          <p:pic>
            <p:nvPicPr>
              <p:cNvPr id="6" name="Ink 5"/>
              <p:cNvPicPr>
                <a:picLocks noRot="1" noChangeAspect="1" noEditPoints="1" noChangeArrowheads="1" noChangeShapeType="1"/>
              </p:cNvPicPr>
              <p:nvPr/>
            </p:nvPicPr>
            <p:blipFill>
              <a:blip r:embed="rId7"/>
              <a:stretch>
                <a:fillRect/>
              </a:stretch>
            </p:blipFill>
            <p:spPr>
              <a:xfrm>
                <a:off x="2257308" y="2392605"/>
                <a:ext cx="947529" cy="329990"/>
              </a:xfrm>
              <a:prstGeom prst="rect">
                <a:avLst/>
              </a:prstGeom>
            </p:spPr>
          </p:pic>
        </mc:Fallback>
      </mc:AlternateContent>
      <p:sp>
        <p:nvSpPr>
          <p:cNvPr id="2" name="1 Marcador de pie de página"/>
          <p:cNvSpPr>
            <a:spLocks noGrp="1"/>
          </p:cNvSpPr>
          <p:nvPr>
            <p:ph type="ftr" sz="quarter" idx="11"/>
          </p:nvPr>
        </p:nvSpPr>
        <p:spPr/>
        <p:txBody>
          <a:bodyPr/>
          <a:lstStyle/>
          <a:p>
            <a:pPr>
              <a:defRPr/>
            </a:pPr>
            <a:r>
              <a:rPr lang="es-ES"/>
              <a:t>E. Lamo de Espinosa</a:t>
            </a:r>
          </a:p>
        </p:txBody>
      </p:sp>
      <p:sp>
        <p:nvSpPr>
          <p:cNvPr id="3" name="2 Marcador de número de diapositiva"/>
          <p:cNvSpPr>
            <a:spLocks noGrp="1"/>
          </p:cNvSpPr>
          <p:nvPr>
            <p:ph type="sldNum" sz="quarter" idx="12"/>
          </p:nvPr>
        </p:nvSpPr>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CBBD81C7-ECDB-4B91-A155-5EAD266DE44B}" type="slidenum">
              <a:rPr lang="es-ES" altLang="es-ES" sz="1200"/>
              <a:pPr eaLnBrk="1" hangingPunct="1"/>
              <a:t>107</a:t>
            </a:fld>
            <a:endParaRPr lang="es-ES" altLang="es-ES" sz="1200"/>
          </a:p>
        </p:txBody>
      </p:sp>
      <p:sp>
        <p:nvSpPr>
          <p:cNvPr id="4" name="3 Marcador de fecha"/>
          <p:cNvSpPr>
            <a:spLocks noGrp="1"/>
          </p:cNvSpPr>
          <p:nvPr>
            <p:ph type="dt" sz="quarter" idx="10"/>
          </p:nvPr>
        </p:nvSpPr>
        <p:spPr/>
        <p:txBody>
          <a:bodyPr/>
          <a:lstStyle/>
          <a:p>
            <a:pPr>
              <a:defRPr/>
            </a:pPr>
            <a:fld id="{9112D547-C7EF-449F-A8AD-EE472F394EF7}" type="datetime1">
              <a:rPr lang="es-ES"/>
              <a:pPr>
                <a:defRPr/>
              </a:pPr>
              <a:t>12/06/2018</a:t>
            </a:fld>
            <a:endParaRPr lang="es-ES"/>
          </a:p>
        </p:txBody>
      </p:sp>
      <mc:AlternateContent xmlns:mc="http://schemas.openxmlformats.org/markup-compatibility/2006" xmlns:p14="http://schemas.microsoft.com/office/powerpoint/2010/main">
        <mc:Choice Requires="p14">
          <p:contentPart p14:bwMode="auto" r:id="rId8">
            <p14:nvContentPartPr>
              <p14:cNvPr id="10" name="Ink 4"/>
              <p14:cNvContentPartPr>
                <a14:cpLocks xmlns:a14="http://schemas.microsoft.com/office/drawing/2010/main" noRot="1" noChangeAspect="1" noEditPoints="1" noChangeArrowheads="1" noChangeShapeType="1"/>
              </p14:cNvContentPartPr>
              <p14:nvPr/>
            </p14:nvContentPartPr>
            <p14:xfrm>
              <a:off x="3491880" y="980728"/>
              <a:ext cx="1426393" cy="304800"/>
            </p14:xfrm>
          </p:contentPart>
        </mc:Choice>
        <mc:Fallback xmlns="">
          <p:pic>
            <p:nvPicPr>
              <p:cNvPr id="10" name="Ink 4"/>
              <p:cNvPicPr>
                <a:picLocks noRot="1" noChangeAspect="1" noEditPoints="1" noChangeArrowheads="1" noChangeShapeType="1"/>
              </p:cNvPicPr>
              <p:nvPr/>
            </p:nvPicPr>
            <p:blipFill>
              <a:blip r:embed="rId9"/>
              <a:stretch>
                <a:fillRect/>
              </a:stretch>
            </p:blipFill>
            <p:spPr>
              <a:xfrm>
                <a:off x="3481439" y="969213"/>
                <a:ext cx="1451594" cy="32999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5"/>
              <p14:cNvContentPartPr>
                <a14:cpLocks xmlns:a14="http://schemas.microsoft.com/office/drawing/2010/main" noRot="1" noChangeAspect="1" noEditPoints="1" noChangeArrowheads="1" noChangeShapeType="1"/>
              </p14:cNvContentPartPr>
              <p14:nvPr/>
            </p14:nvContentPartPr>
            <p14:xfrm>
              <a:off x="2267744" y="3484240"/>
              <a:ext cx="922338" cy="304800"/>
            </p14:xfrm>
          </p:contentPart>
        </mc:Choice>
        <mc:Fallback xmlns="">
          <p:pic>
            <p:nvPicPr>
              <p:cNvPr id="11" name="Ink 5"/>
              <p:cNvPicPr>
                <a:picLocks noRot="1" noChangeAspect="1" noEditPoints="1" noChangeArrowheads="1" noChangeShapeType="1"/>
              </p:cNvPicPr>
              <p:nvPr/>
            </p:nvPicPr>
            <p:blipFill>
              <a:blip r:embed="rId11"/>
              <a:stretch>
                <a:fillRect/>
              </a:stretch>
            </p:blipFill>
            <p:spPr>
              <a:xfrm>
                <a:off x="2257308" y="3472725"/>
                <a:ext cx="947529" cy="32999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5"/>
              <p14:cNvContentPartPr>
                <a14:cpLocks xmlns:a14="http://schemas.microsoft.com/office/drawing/2010/main" noRot="1" noChangeAspect="1" noEditPoints="1" noChangeArrowheads="1" noChangeShapeType="1"/>
              </p14:cNvContentPartPr>
              <p14:nvPr/>
            </p14:nvContentPartPr>
            <p14:xfrm>
              <a:off x="2281510" y="5163518"/>
              <a:ext cx="922338" cy="1217810"/>
            </p14:xfrm>
          </p:contentPart>
        </mc:Choice>
        <mc:Fallback xmlns="">
          <p:pic>
            <p:nvPicPr>
              <p:cNvPr id="12" name="Ink 5"/>
              <p:cNvPicPr>
                <a:picLocks noRot="1" noChangeAspect="1" noEditPoints="1" noChangeArrowheads="1" noChangeShapeType="1"/>
              </p:cNvPicPr>
              <p:nvPr/>
            </p:nvPicPr>
            <p:blipFill>
              <a:blip r:embed="rId13"/>
              <a:stretch>
                <a:fillRect/>
              </a:stretch>
            </p:blipFill>
            <p:spPr>
              <a:xfrm>
                <a:off x="2272175" y="5154197"/>
                <a:ext cx="941007" cy="1236452"/>
              </a:xfrm>
              <a:prstGeom prst="rect">
                <a:avLst/>
              </a:prstGeom>
            </p:spPr>
          </p:pic>
        </mc:Fallback>
      </mc:AlternateContent>
    </p:spTree>
    <p:extLst>
      <p:ext uri="{BB962C8B-B14F-4D97-AF65-F5344CB8AC3E}">
        <p14:creationId xmlns:p14="http://schemas.microsoft.com/office/powerpoint/2010/main" val="8790825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4 Título"/>
          <p:cNvSpPr>
            <a:spLocks noGrp="1"/>
          </p:cNvSpPr>
          <p:nvPr>
            <p:ph type="title"/>
          </p:nvPr>
        </p:nvSpPr>
        <p:spPr>
          <a:xfrm>
            <a:off x="230832" y="-99392"/>
            <a:ext cx="8229600" cy="1143000"/>
          </a:xfrm>
        </p:spPr>
        <p:txBody>
          <a:bodyPr/>
          <a:lstStyle/>
          <a:p>
            <a:r>
              <a:rPr lang="es-ES" dirty="0"/>
              <a:t>Optimismo / pesimismo</a:t>
            </a:r>
          </a:p>
        </p:txBody>
      </p:sp>
      <p:sp>
        <p:nvSpPr>
          <p:cNvPr id="2" name="1 Marcador de fecha"/>
          <p:cNvSpPr>
            <a:spLocks noGrp="1"/>
          </p:cNvSpPr>
          <p:nvPr>
            <p:ph type="dt" sz="half" idx="10"/>
          </p:nvPr>
        </p:nvSpPr>
        <p:spPr/>
        <p:txBody>
          <a:bodyPr/>
          <a:lstStyle/>
          <a:p>
            <a:pPr>
              <a:defRPr/>
            </a:pPr>
            <a:fld id="{54CC4DE2-3E9D-4AC3-A760-E2559ABA17BC}" type="datetime1">
              <a:rPr lang="es-ES" smtClean="0"/>
              <a:pPr>
                <a:defRPr/>
              </a:pPr>
              <a:t>12/06/2018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7BAE9172-7A53-422A-99E6-B3D63C771661}" type="slidenum">
              <a:rPr lang="es-ES" smtClean="0"/>
              <a:pPr>
                <a:defRPr/>
              </a:pPr>
              <a:t>108</a:t>
            </a:fld>
            <a:endParaRPr lang="es-ES"/>
          </a:p>
        </p:txBody>
      </p:sp>
      <p:pic>
        <p:nvPicPr>
          <p:cNvPr id="90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565" y="980728"/>
            <a:ext cx="7523881" cy="5360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3">
            <p14:nvContentPartPr>
              <p14:cNvPr id="7" name="Ink 4"/>
              <p14:cNvContentPartPr>
                <a14:cpLocks xmlns:a14="http://schemas.microsoft.com/office/drawing/2010/main" noRot="1" noChangeAspect="1" noEditPoints="1" noChangeArrowheads="1" noChangeShapeType="1"/>
              </p14:cNvContentPartPr>
              <p14:nvPr/>
            </p14:nvContentPartPr>
            <p14:xfrm>
              <a:off x="395536" y="3356992"/>
              <a:ext cx="4104456" cy="2376264"/>
            </p14:xfrm>
          </p:contentPart>
        </mc:Choice>
        <mc:Fallback xmlns="">
          <p:pic>
            <p:nvPicPr>
              <p:cNvPr id="7" name="Ink 4"/>
              <p:cNvPicPr>
                <a:picLocks noRot="1" noChangeAspect="1" noEditPoints="1" noChangeArrowheads="1" noChangeShapeType="1"/>
              </p:cNvPicPr>
              <p:nvPr/>
            </p:nvPicPr>
            <p:blipFill>
              <a:blip r:embed="rId4"/>
              <a:stretch>
                <a:fillRect/>
              </a:stretch>
            </p:blipFill>
            <p:spPr>
              <a:xfrm>
                <a:off x="385096" y="3345472"/>
                <a:ext cx="4130017" cy="2401463"/>
              </a:xfrm>
              <a:prstGeom prst="rect">
                <a:avLst/>
              </a:prstGeom>
            </p:spPr>
          </p:pic>
        </mc:Fallback>
      </mc:AlternateContent>
    </p:spTree>
    <p:extLst>
      <p:ext uri="{BB962C8B-B14F-4D97-AF65-F5344CB8AC3E}">
        <p14:creationId xmlns:p14="http://schemas.microsoft.com/office/powerpoint/2010/main" val="1679676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0"/>
            <a:ext cx="3898776" cy="1143000"/>
          </a:xfrm>
        </p:spPr>
        <p:txBody>
          <a:bodyPr/>
          <a:lstStyle/>
          <a:p>
            <a:r>
              <a:rPr lang="es-ES" dirty="0"/>
              <a:t>La economía de su país, ¿va bien o va mal?</a:t>
            </a:r>
          </a:p>
        </p:txBody>
      </p:sp>
      <p:sp>
        <p:nvSpPr>
          <p:cNvPr id="3" name="2 Marcador de fecha"/>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3 Marcador de pie de página"/>
          <p:cNvSpPr>
            <a:spLocks noGrp="1"/>
          </p:cNvSpPr>
          <p:nvPr>
            <p:ph type="ftr" sz="quarter" idx="11"/>
          </p:nvPr>
        </p:nvSpPr>
        <p:spPr/>
        <p:txBody>
          <a:bodyPr/>
          <a:lstStyle/>
          <a:p>
            <a:pPr>
              <a:defRPr/>
            </a:pPr>
            <a:r>
              <a:rPr lang="es-ES"/>
              <a:t>E. Lamo de Espinosa- RIE</a:t>
            </a:r>
          </a:p>
        </p:txBody>
      </p:sp>
      <p:sp>
        <p:nvSpPr>
          <p:cNvPr id="5" name="4 Marcador de número de diapositiva"/>
          <p:cNvSpPr>
            <a:spLocks noGrp="1"/>
          </p:cNvSpPr>
          <p:nvPr>
            <p:ph type="sldNum" sz="quarter" idx="12"/>
          </p:nvPr>
        </p:nvSpPr>
        <p:spPr/>
        <p:txBody>
          <a:bodyPr/>
          <a:lstStyle/>
          <a:p>
            <a:pPr>
              <a:defRPr/>
            </a:pPr>
            <a:fld id="{34453947-24A0-44F6-B810-B9BCF96CFDE5}" type="slidenum">
              <a:rPr lang="es-ES" smtClean="0"/>
              <a:pPr>
                <a:defRPr/>
              </a:pPr>
              <a:t>109</a:t>
            </a:fld>
            <a:endParaRPr lang="es-ES"/>
          </a:p>
        </p:txBody>
      </p:sp>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44463"/>
            <a:ext cx="3568700" cy="650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3">
            <p14:nvContentPartPr>
              <p14:cNvPr id="7" name="Ink 4"/>
              <p14:cNvContentPartPr>
                <a14:cpLocks xmlns:a14="http://schemas.microsoft.com/office/drawing/2010/main" noRot="1" noChangeAspect="1" noEditPoints="1" noChangeArrowheads="1" noChangeShapeType="1"/>
              </p14:cNvContentPartPr>
              <p14:nvPr/>
            </p14:nvContentPartPr>
            <p14:xfrm>
              <a:off x="4860032" y="764704"/>
              <a:ext cx="1728192" cy="1224136"/>
            </p14:xfrm>
          </p:contentPart>
        </mc:Choice>
        <mc:Fallback xmlns="">
          <p:pic>
            <p:nvPicPr>
              <p:cNvPr id="7" name="Ink 4"/>
              <p:cNvPicPr>
                <a:picLocks noRot="1" noChangeAspect="1" noEditPoints="1" noChangeArrowheads="1" noChangeShapeType="1"/>
              </p:cNvPicPr>
              <p:nvPr/>
            </p:nvPicPr>
            <p:blipFill>
              <a:blip r:embed="rId4"/>
              <a:stretch>
                <a:fillRect/>
              </a:stretch>
            </p:blipFill>
            <p:spPr>
              <a:xfrm>
                <a:off x="4849593" y="753183"/>
                <a:ext cx="1753750" cy="1249339"/>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4"/>
              <p14:cNvContentPartPr>
                <a14:cpLocks xmlns:a14="http://schemas.microsoft.com/office/drawing/2010/main" noRot="1" noChangeAspect="1" noEditPoints="1" noChangeArrowheads="1" noChangeShapeType="1"/>
              </p14:cNvContentPartPr>
              <p14:nvPr/>
            </p14:nvContentPartPr>
            <p14:xfrm>
              <a:off x="4932040" y="5445224"/>
              <a:ext cx="1728192" cy="1224136"/>
            </p14:xfrm>
          </p:contentPart>
        </mc:Choice>
        <mc:Fallback xmlns="">
          <p:pic>
            <p:nvPicPr>
              <p:cNvPr id="10" name="Ink 4"/>
              <p:cNvPicPr>
                <a:picLocks noRot="1" noChangeAspect="1" noEditPoints="1" noChangeArrowheads="1" noChangeShapeType="1"/>
              </p:cNvPicPr>
              <p:nvPr/>
            </p:nvPicPr>
            <p:blipFill>
              <a:blip r:embed="rId6"/>
              <a:stretch>
                <a:fillRect/>
              </a:stretch>
            </p:blipFill>
            <p:spPr>
              <a:xfrm>
                <a:off x="4921601" y="5433703"/>
                <a:ext cx="1753750" cy="1249339"/>
              </a:xfrm>
              <a:prstGeom prst="rect">
                <a:avLst/>
              </a:prstGeom>
            </p:spPr>
          </p:pic>
        </mc:Fallback>
      </mc:AlternateContent>
    </p:spTree>
    <p:extLst>
      <p:ext uri="{BB962C8B-B14F-4D97-AF65-F5344CB8AC3E}">
        <p14:creationId xmlns:p14="http://schemas.microsoft.com/office/powerpoint/2010/main" val="263400138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a:xfrm>
            <a:off x="457200" y="2438400"/>
            <a:ext cx="8229600" cy="1143000"/>
          </a:xfrm>
        </p:spPr>
        <p:txBody>
          <a:bodyPr/>
          <a:lstStyle/>
          <a:p>
            <a:pPr eaLnBrk="1" hangingPunct="1">
              <a:defRPr/>
            </a:pPr>
            <a:r>
              <a:rPr lang="es-ES" dirty="0">
                <a:solidFill>
                  <a:schemeClr val="tx1"/>
                </a:solidFill>
                <a:latin typeface="Arial Unicode MS" pitchFamily="34" charset="-128"/>
              </a:rPr>
              <a:t>3</a:t>
            </a:r>
            <a:br>
              <a:rPr lang="es-ES" dirty="0">
                <a:solidFill>
                  <a:schemeClr val="tx1"/>
                </a:solidFill>
                <a:latin typeface="Arial Unicode MS" pitchFamily="34" charset="-128"/>
              </a:rPr>
            </a:br>
            <a:r>
              <a:rPr lang="es-ES" dirty="0">
                <a:solidFill>
                  <a:schemeClr val="tx1"/>
                </a:solidFill>
                <a:latin typeface="Arial Unicode MS" pitchFamily="34" charset="-128"/>
              </a:rPr>
              <a:t>Mundo post-europeo… </a:t>
            </a:r>
            <a:br>
              <a:rPr lang="es-ES" dirty="0">
                <a:solidFill>
                  <a:schemeClr val="tx1"/>
                </a:solidFill>
                <a:latin typeface="Arial Unicode MS" pitchFamily="34" charset="-128"/>
              </a:rPr>
            </a:br>
            <a:r>
              <a:rPr lang="es-ES" dirty="0">
                <a:solidFill>
                  <a:schemeClr val="tx1"/>
                </a:solidFill>
                <a:latin typeface="Arial Unicode MS" pitchFamily="34" charset="-128"/>
              </a:rPr>
              <a:t>¿y post-occidental?</a:t>
            </a:r>
          </a:p>
        </p:txBody>
      </p:sp>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442B844C-A175-48BC-8AE6-712EB0610A0A}" type="slidenum">
              <a:rPr lang="es-ES" smtClean="0"/>
              <a:pPr>
                <a:defRPr/>
              </a:pPr>
              <a:t>110</a:t>
            </a:fld>
            <a:endParaRPr lang="es-ES"/>
          </a:p>
        </p:txBody>
      </p:sp>
      <p:sp>
        <p:nvSpPr>
          <p:cNvPr id="4" name="3 Marcador de fecha"/>
          <p:cNvSpPr>
            <a:spLocks noGrp="1"/>
          </p:cNvSpPr>
          <p:nvPr>
            <p:ph type="dt" sz="quarter" idx="10"/>
          </p:nvPr>
        </p:nvSpPr>
        <p:spPr/>
        <p:txBody>
          <a:bodyPr/>
          <a:lstStyle/>
          <a:p>
            <a:pPr>
              <a:defRPr/>
            </a:pPr>
            <a:fld id="{F0F0E135-B7FC-46EE-85AA-E764331C38A6}" type="datetime1">
              <a:rPr lang="es-ES"/>
              <a:pPr>
                <a:defRPr/>
              </a:pPr>
              <a:t>12/06/2018</a:t>
            </a:fld>
            <a:endParaRPr lang="es-ES"/>
          </a:p>
        </p:txBody>
      </p:sp>
    </p:spTree>
    <p:extLst>
      <p:ext uri="{BB962C8B-B14F-4D97-AF65-F5344CB8AC3E}">
        <p14:creationId xmlns:p14="http://schemas.microsoft.com/office/powerpoint/2010/main" val="38123692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5885E38B-3792-40B8-9D5A-4B96BCAC903C}"/>
              </a:ext>
            </a:extLst>
          </p:cNvPr>
          <p:cNvSpPr>
            <a:spLocks noGrp="1"/>
          </p:cNvSpPr>
          <p:nvPr>
            <p:ph type="title"/>
          </p:nvPr>
        </p:nvSpPr>
        <p:spPr>
          <a:xfrm>
            <a:off x="179512" y="2790056"/>
            <a:ext cx="5472608" cy="1143000"/>
          </a:xfrm>
        </p:spPr>
        <p:txBody>
          <a:bodyPr/>
          <a:lstStyle/>
          <a:p>
            <a:r>
              <a:rPr lang="es-ES" sz="4000" dirty="0"/>
              <a:t>Sí, en términos demográficos</a:t>
            </a:r>
            <a:br>
              <a:rPr lang="es-ES" sz="4000" dirty="0"/>
            </a:br>
            <a:br>
              <a:rPr lang="es-ES" sz="4000" dirty="0"/>
            </a:br>
            <a:r>
              <a:rPr lang="es-ES" sz="4000" dirty="0"/>
              <a:t>Veinte países mas poblados</a:t>
            </a:r>
            <a:br>
              <a:rPr lang="es-ES" dirty="0"/>
            </a:br>
            <a:r>
              <a:rPr lang="es-ES" sz="2800" dirty="0"/>
              <a:t>2017</a:t>
            </a:r>
            <a:br>
              <a:rPr lang="es-ES" sz="3600" dirty="0"/>
            </a:br>
            <a:br>
              <a:rPr lang="es-ES" dirty="0"/>
            </a:br>
            <a:r>
              <a:rPr lang="es-ES" sz="2800" dirty="0"/>
              <a:t>Solo un país europeo (más Rusia)</a:t>
            </a:r>
            <a:br>
              <a:rPr lang="es-ES" sz="2800" dirty="0"/>
            </a:br>
            <a:r>
              <a:rPr lang="es-ES" sz="2800" dirty="0"/>
              <a:t>Dos latinoamericanos</a:t>
            </a:r>
          </a:p>
        </p:txBody>
      </p:sp>
      <p:sp>
        <p:nvSpPr>
          <p:cNvPr id="4" name="Marcador de fecha 3">
            <a:extLst>
              <a:ext uri="{FF2B5EF4-FFF2-40B4-BE49-F238E27FC236}">
                <a16:creationId xmlns:a16="http://schemas.microsoft.com/office/drawing/2014/main" id="{CE55310E-4434-4662-A9EB-18B72EB1219D}"/>
              </a:ext>
            </a:extLst>
          </p:cNvPr>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a:extLst>
              <a:ext uri="{FF2B5EF4-FFF2-40B4-BE49-F238E27FC236}">
                <a16:creationId xmlns:a16="http://schemas.microsoft.com/office/drawing/2014/main" id="{120E365B-1D60-479E-B43D-64FDC4FE4452}"/>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id="{A759198D-5752-4FCB-B3F6-B628C090D690}"/>
              </a:ext>
            </a:extLst>
          </p:cNvPr>
          <p:cNvSpPr>
            <a:spLocks noGrp="1"/>
          </p:cNvSpPr>
          <p:nvPr>
            <p:ph type="sldNum" sz="quarter" idx="12"/>
          </p:nvPr>
        </p:nvSpPr>
        <p:spPr/>
        <p:txBody>
          <a:bodyPr/>
          <a:lstStyle/>
          <a:p>
            <a:pPr>
              <a:defRPr/>
            </a:pPr>
            <a:fld id="{EBFDF35D-07F7-4552-A80D-DC657750AE1F}" type="slidenum">
              <a:rPr lang="es-ES" smtClean="0"/>
              <a:pPr>
                <a:defRPr/>
              </a:pPr>
              <a:t>111</a:t>
            </a:fld>
            <a:endParaRPr lang="es-ES"/>
          </a:p>
        </p:txBody>
      </p:sp>
      <p:pic>
        <p:nvPicPr>
          <p:cNvPr id="8" name="Imagen 7">
            <a:extLst>
              <a:ext uri="{FF2B5EF4-FFF2-40B4-BE49-F238E27FC236}">
                <a16:creationId xmlns:a16="http://schemas.microsoft.com/office/drawing/2014/main" id="{5342D2E2-6305-4A23-A939-38C7A929A113}"/>
              </a:ext>
            </a:extLst>
          </p:cNvPr>
          <p:cNvPicPr>
            <a:picLocks noChangeAspect="1"/>
          </p:cNvPicPr>
          <p:nvPr/>
        </p:nvPicPr>
        <p:blipFill>
          <a:blip r:embed="rId2"/>
          <a:stretch>
            <a:fillRect/>
          </a:stretch>
        </p:blipFill>
        <p:spPr>
          <a:xfrm>
            <a:off x="6342327" y="44624"/>
            <a:ext cx="2766177" cy="6705600"/>
          </a:xfrm>
          <a:prstGeom prst="rect">
            <a:avLst/>
          </a:prstGeom>
        </p:spPr>
      </p:pic>
      <p:pic>
        <p:nvPicPr>
          <p:cNvPr id="10" name="Ink 5">
            <a:extLst>
              <a:ext uri="{FF2B5EF4-FFF2-40B4-BE49-F238E27FC236}">
                <a16:creationId xmlns:a16="http://schemas.microsoft.com/office/drawing/2014/main" id="{C8DD479D-6849-4A0F-B98D-BD2AB8EDFAB2}"/>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689705" y="5059029"/>
            <a:ext cx="1122655" cy="53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5">
            <a:extLst>
              <a:ext uri="{FF2B5EF4-FFF2-40B4-BE49-F238E27FC236}">
                <a16:creationId xmlns:a16="http://schemas.microsoft.com/office/drawing/2014/main" id="{C8DD479D-6849-4A0F-B98D-BD2AB8EDFAB2}"/>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3645024"/>
            <a:ext cx="1122655" cy="53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a:extLst>
              <a:ext uri="{FF2B5EF4-FFF2-40B4-BE49-F238E27FC236}">
                <a16:creationId xmlns:a16="http://schemas.microsoft.com/office/drawing/2014/main" id="{C8DD479D-6849-4A0F-B98D-BD2AB8EDFAB2}"/>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988840"/>
            <a:ext cx="1122655" cy="53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5">
            <a:extLst>
              <a:ext uri="{FF2B5EF4-FFF2-40B4-BE49-F238E27FC236}">
                <a16:creationId xmlns:a16="http://schemas.microsoft.com/office/drawing/2014/main" id="{355E56A4-96E7-4E60-9E01-FFB08460DBA7}"/>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833721" y="954573"/>
            <a:ext cx="1122655" cy="53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5097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994" name="Object 2"/>
          <p:cNvGraphicFramePr>
            <a:graphicFrameLocks noChangeAspect="1"/>
          </p:cNvGraphicFramePr>
          <p:nvPr/>
        </p:nvGraphicFramePr>
        <p:xfrm>
          <a:off x="1066800" y="381000"/>
          <a:ext cx="6840538" cy="6288088"/>
        </p:xfrm>
        <a:graphic>
          <a:graphicData uri="http://schemas.openxmlformats.org/presentationml/2006/ole">
            <mc:AlternateContent xmlns:mc="http://schemas.openxmlformats.org/markup-compatibility/2006">
              <mc:Choice xmlns:v="urn:schemas-microsoft-com:vml" Requires="v">
                <p:oleObj spid="_x0000_s86255" name="Worksheet" r:id="rId4" imgW="11250000" imgH="6108840" progId="Excel.Sheet.8">
                  <p:embed/>
                </p:oleObj>
              </mc:Choice>
              <mc:Fallback>
                <p:oleObj name="Worksheet" r:id="rId4" imgW="11250000" imgH="610884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7708" r="23230"/>
                      <a:stretch>
                        <a:fillRect/>
                      </a:stretch>
                    </p:blipFill>
                    <p:spPr bwMode="auto">
                      <a:xfrm>
                        <a:off x="1066800" y="381000"/>
                        <a:ext cx="6840538" cy="62880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4995" name="Ink 3"/>
          <p:cNvPicPr>
            <a:picLocks noRot="1" noChangeAspect="1" noEditPoints="1"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4256088" y="5627688"/>
            <a:ext cx="1016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Ink 4"/>
          <p:cNvPicPr>
            <a:picLocks noRot="1" noChangeAspect="1" noEditPoints="1"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5856288" y="1905000"/>
            <a:ext cx="83661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Ink 5"/>
          <p:cNvPicPr>
            <a:picLocks noRot="1" noChangeAspect="1" noEditPoints="1"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1589088" y="1096963"/>
            <a:ext cx="30734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EC1B521A-C6EB-43F4-B912-7CC86A0BF263}" type="slidenum">
              <a:rPr lang="es-ES" smtClean="0"/>
              <a:pPr>
                <a:defRPr/>
              </a:pPr>
              <a:t>112</a:t>
            </a:fld>
            <a:endParaRPr lang="es-ES"/>
          </a:p>
        </p:txBody>
      </p:sp>
      <p:sp>
        <p:nvSpPr>
          <p:cNvPr id="4" name="3 Marcador de fecha"/>
          <p:cNvSpPr>
            <a:spLocks noGrp="1"/>
          </p:cNvSpPr>
          <p:nvPr>
            <p:ph type="dt" sz="quarter" idx="10"/>
          </p:nvPr>
        </p:nvSpPr>
        <p:spPr/>
        <p:txBody>
          <a:bodyPr/>
          <a:lstStyle/>
          <a:p>
            <a:pPr>
              <a:defRPr/>
            </a:pPr>
            <a:fld id="{25EBF7E2-691F-4569-88B6-5B5217565C2A}" type="datetime1">
              <a:rPr lang="es-ES"/>
              <a:pPr>
                <a:defRPr/>
              </a:pPr>
              <a:t>12/06/2018</a:t>
            </a:fld>
            <a:endParaRPr lang="es-ES"/>
          </a:p>
        </p:txBody>
      </p:sp>
    </p:spTree>
    <p:extLst>
      <p:ext uri="{BB962C8B-B14F-4D97-AF65-F5344CB8AC3E}">
        <p14:creationId xmlns:p14="http://schemas.microsoft.com/office/powerpoint/2010/main" val="1783776763"/>
      </p:ext>
    </p:extLst>
  </p:cSld>
  <p:clrMapOvr>
    <a:masterClrMapping/>
  </p:clrMapOvr>
  <p:transition>
    <p:cove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04A8A1-0573-4DBD-BBF0-AF67F96B069F}"/>
              </a:ext>
            </a:extLst>
          </p:cNvPr>
          <p:cNvSpPr>
            <a:spLocks noGrp="1"/>
          </p:cNvSpPr>
          <p:nvPr>
            <p:ph type="title"/>
          </p:nvPr>
        </p:nvSpPr>
        <p:spPr>
          <a:xfrm>
            <a:off x="457200" y="1916832"/>
            <a:ext cx="5338936" cy="1143000"/>
          </a:xfrm>
        </p:spPr>
        <p:txBody>
          <a:bodyPr/>
          <a:lstStyle/>
          <a:p>
            <a:r>
              <a:rPr lang="es-ES" sz="3200" dirty="0">
                <a:latin typeface="Arial Unicode MS" pitchFamily="34" charset="-128"/>
              </a:rPr>
              <a:t>También en términos económicos, obligando a pasar del G7 al G20</a:t>
            </a:r>
            <a:r>
              <a:rPr lang="es-ES" dirty="0">
                <a:latin typeface="Arial Unicode MS" pitchFamily="34" charset="-128"/>
              </a:rPr>
              <a:t> </a:t>
            </a:r>
            <a:br>
              <a:rPr lang="es-ES" sz="3200" dirty="0">
                <a:latin typeface="Arial Unicode MS" pitchFamily="34" charset="-128"/>
              </a:rPr>
            </a:br>
            <a:br>
              <a:rPr lang="es-ES" sz="3200" dirty="0">
                <a:latin typeface="Arial Unicode MS" pitchFamily="34" charset="-128"/>
              </a:rPr>
            </a:br>
            <a:br>
              <a:rPr lang="es-ES" sz="3600" dirty="0">
                <a:latin typeface="Arial Unicode MS" pitchFamily="34" charset="-128"/>
              </a:rPr>
            </a:br>
            <a:r>
              <a:rPr lang="es-ES" sz="2800" dirty="0">
                <a:latin typeface="Arial Unicode MS" pitchFamily="34" charset="-128"/>
              </a:rPr>
              <a:t>PIB PPP, 2017</a:t>
            </a:r>
            <a:br>
              <a:rPr lang="es-ES" sz="3600" dirty="0">
                <a:latin typeface="Arial Unicode MS" pitchFamily="34" charset="-128"/>
              </a:rPr>
            </a:br>
            <a:r>
              <a:rPr lang="es-ES" sz="2400" dirty="0">
                <a:latin typeface="Arial Unicode MS" pitchFamily="34" charset="-128"/>
              </a:rPr>
              <a:t>Datos: FMI</a:t>
            </a:r>
            <a:br>
              <a:rPr lang="es-ES" sz="2400" dirty="0">
                <a:latin typeface="Arial Unicode MS" pitchFamily="34" charset="-128"/>
              </a:rPr>
            </a:br>
            <a:endParaRPr lang="es-ES" sz="3600" dirty="0"/>
          </a:p>
        </p:txBody>
      </p:sp>
      <p:sp>
        <p:nvSpPr>
          <p:cNvPr id="3" name="Marcador de fecha 2">
            <a:extLst>
              <a:ext uri="{FF2B5EF4-FFF2-40B4-BE49-F238E27FC236}">
                <a16:creationId xmlns:a16="http://schemas.microsoft.com/office/drawing/2014/main" id="{E2C85895-4928-49BF-A36A-72695BA91AC6}"/>
              </a:ext>
            </a:extLst>
          </p:cNvPr>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a:extLst>
              <a:ext uri="{FF2B5EF4-FFF2-40B4-BE49-F238E27FC236}">
                <a16:creationId xmlns:a16="http://schemas.microsoft.com/office/drawing/2014/main" id="{DEB0A413-892C-4099-A952-DA42C66A7B1B}"/>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id="{64F642C4-A60D-41A8-AD64-3B98CC2C8194}"/>
              </a:ext>
            </a:extLst>
          </p:cNvPr>
          <p:cNvSpPr>
            <a:spLocks noGrp="1"/>
          </p:cNvSpPr>
          <p:nvPr>
            <p:ph type="sldNum" sz="quarter" idx="12"/>
          </p:nvPr>
        </p:nvSpPr>
        <p:spPr/>
        <p:txBody>
          <a:bodyPr/>
          <a:lstStyle/>
          <a:p>
            <a:pPr>
              <a:defRPr/>
            </a:pPr>
            <a:fld id="{34453947-24A0-44F6-B810-B9BCF96CFDE5}" type="slidenum">
              <a:rPr lang="es-ES" smtClean="0"/>
              <a:pPr>
                <a:defRPr/>
              </a:pPr>
              <a:t>113</a:t>
            </a:fld>
            <a:endParaRPr lang="es-ES"/>
          </a:p>
        </p:txBody>
      </p:sp>
      <p:pic>
        <p:nvPicPr>
          <p:cNvPr id="6" name="Imagen 5">
            <a:extLst>
              <a:ext uri="{FF2B5EF4-FFF2-40B4-BE49-F238E27FC236}">
                <a16:creationId xmlns:a16="http://schemas.microsoft.com/office/drawing/2014/main" id="{EB2FC4D3-9240-4F4F-85C9-495954E7482D}"/>
              </a:ext>
            </a:extLst>
          </p:cNvPr>
          <p:cNvPicPr>
            <a:picLocks noChangeAspect="1"/>
          </p:cNvPicPr>
          <p:nvPr/>
        </p:nvPicPr>
        <p:blipFill>
          <a:blip r:embed="rId2"/>
          <a:stretch>
            <a:fillRect/>
          </a:stretch>
        </p:blipFill>
        <p:spPr>
          <a:xfrm>
            <a:off x="1547664" y="4201143"/>
            <a:ext cx="3024336" cy="2108177"/>
          </a:xfrm>
          <a:prstGeom prst="rect">
            <a:avLst/>
          </a:prstGeom>
        </p:spPr>
      </p:pic>
      <p:pic>
        <p:nvPicPr>
          <p:cNvPr id="7" name="Imagen 6">
            <a:extLst>
              <a:ext uri="{FF2B5EF4-FFF2-40B4-BE49-F238E27FC236}">
                <a16:creationId xmlns:a16="http://schemas.microsoft.com/office/drawing/2014/main" id="{D496E545-797B-48F8-B8E6-3F70443CB41D}"/>
              </a:ext>
            </a:extLst>
          </p:cNvPr>
          <p:cNvPicPr>
            <a:picLocks noChangeAspect="1"/>
          </p:cNvPicPr>
          <p:nvPr/>
        </p:nvPicPr>
        <p:blipFill>
          <a:blip r:embed="rId3"/>
          <a:stretch>
            <a:fillRect/>
          </a:stretch>
        </p:blipFill>
        <p:spPr>
          <a:xfrm>
            <a:off x="6300192" y="-40932"/>
            <a:ext cx="2520280" cy="6854308"/>
          </a:xfrm>
          <a:prstGeom prst="rect">
            <a:avLst/>
          </a:prstGeom>
        </p:spPr>
      </p:pic>
      <p:pic>
        <p:nvPicPr>
          <p:cNvPr id="8" name="Ink 5">
            <a:extLst>
              <a:ext uri="{FF2B5EF4-FFF2-40B4-BE49-F238E27FC236}">
                <a16:creationId xmlns:a16="http://schemas.microsoft.com/office/drawing/2014/main" id="{9A24EDC4-7227-45F5-8FAD-C1888A36C372}"/>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592341" y="150510"/>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5">
            <a:extLst>
              <a:ext uri="{FF2B5EF4-FFF2-40B4-BE49-F238E27FC236}">
                <a16:creationId xmlns:a16="http://schemas.microsoft.com/office/drawing/2014/main" id="{0D7820E1-2866-4EBD-A03B-7A517E02B2C3}"/>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151866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5">
            <a:extLst>
              <a:ext uri="{FF2B5EF4-FFF2-40B4-BE49-F238E27FC236}">
                <a16:creationId xmlns:a16="http://schemas.microsoft.com/office/drawing/2014/main" id="{75A76BDC-6725-40F4-832E-91766648FC34}"/>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2526774"/>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5">
            <a:extLst>
              <a:ext uri="{FF2B5EF4-FFF2-40B4-BE49-F238E27FC236}">
                <a16:creationId xmlns:a16="http://schemas.microsoft.com/office/drawing/2014/main" id="{81DBDEFA-0703-4973-825D-C80ED0DFBE98}"/>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295882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5">
            <a:extLst>
              <a:ext uri="{FF2B5EF4-FFF2-40B4-BE49-F238E27FC236}">
                <a16:creationId xmlns:a16="http://schemas.microsoft.com/office/drawing/2014/main" id="{E9447E62-6ECC-40FE-8B4D-0023B811CB2A}"/>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331886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nk 5">
            <a:extLst>
              <a:ext uri="{FF2B5EF4-FFF2-40B4-BE49-F238E27FC236}">
                <a16:creationId xmlns:a16="http://schemas.microsoft.com/office/drawing/2014/main" id="{47208FB0-2C69-48B6-8935-837FBACD3266}"/>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4326974"/>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nk 5">
            <a:extLst>
              <a:ext uri="{FF2B5EF4-FFF2-40B4-BE49-F238E27FC236}">
                <a16:creationId xmlns:a16="http://schemas.microsoft.com/office/drawing/2014/main" id="{13556FB2-1D27-4258-865A-3D1E5ED3F62A}"/>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44741" y="4903038"/>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nk 5">
            <a:extLst>
              <a:ext uri="{FF2B5EF4-FFF2-40B4-BE49-F238E27FC236}">
                <a16:creationId xmlns:a16="http://schemas.microsoft.com/office/drawing/2014/main" id="{EB843857-65D2-4A26-B5D3-01316629E6CE}"/>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5335086"/>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nk 5">
            <a:extLst>
              <a:ext uri="{FF2B5EF4-FFF2-40B4-BE49-F238E27FC236}">
                <a16:creationId xmlns:a16="http://schemas.microsoft.com/office/drawing/2014/main" id="{255CCB12-DD65-47EC-B28F-8F8D434437B8}"/>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5733256"/>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4639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00" y="746125"/>
            <a:ext cx="7786688" cy="61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6131" name="Rectangle 3"/>
          <p:cNvSpPr>
            <a:spLocks noGrp="1" noChangeArrowheads="1"/>
          </p:cNvSpPr>
          <p:nvPr>
            <p:ph type="title"/>
          </p:nvPr>
        </p:nvSpPr>
        <p:spPr>
          <a:xfrm>
            <a:off x="467544" y="53752"/>
            <a:ext cx="8229600" cy="1143000"/>
          </a:xfrm>
        </p:spPr>
        <p:txBody>
          <a:bodyPr/>
          <a:lstStyle/>
          <a:p>
            <a:pPr eaLnBrk="1" hangingPunct="1">
              <a:defRPr/>
            </a:pPr>
            <a:r>
              <a:rPr lang="es-ES" sz="4000" b="1" dirty="0">
                <a:latin typeface="Arial Unicode MS" pitchFamily="34" charset="-128"/>
              </a:rPr>
              <a:t>¿Regreso al pasado?</a:t>
            </a:r>
            <a:br>
              <a:rPr lang="es-ES" sz="4000" b="1" dirty="0">
                <a:latin typeface="Arial Unicode MS" pitchFamily="34" charset="-128"/>
              </a:rPr>
            </a:br>
            <a:endParaRPr lang="es-ES" sz="3600" dirty="0">
              <a:latin typeface="Arial Unicode MS" pitchFamily="34" charset="-128"/>
            </a:endParaRPr>
          </a:p>
        </p:txBody>
      </p:sp>
      <p:pic>
        <p:nvPicPr>
          <p:cNvPr id="80900"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954213" y="2986088"/>
            <a:ext cx="6889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pie de página"/>
          <p:cNvSpPr>
            <a:spLocks noGrp="1"/>
          </p:cNvSpPr>
          <p:nvPr>
            <p:ph type="ftr" sz="quarter" idx="11"/>
          </p:nvPr>
        </p:nvSpPr>
        <p:spPr/>
        <p:txBody>
          <a:bodyPr/>
          <a:lstStyle/>
          <a:p>
            <a:pPr>
              <a:defRPr/>
            </a:pPr>
            <a:r>
              <a:rPr lang="es-ES"/>
              <a:t>E. Lamo de Espinosa- RIE</a:t>
            </a:r>
          </a:p>
        </p:txBody>
      </p:sp>
      <p:sp>
        <p:nvSpPr>
          <p:cNvPr id="3" name="2 Marcador de número de diapositiva"/>
          <p:cNvSpPr>
            <a:spLocks noGrp="1"/>
          </p:cNvSpPr>
          <p:nvPr>
            <p:ph type="sldNum" sz="quarter" idx="12"/>
          </p:nvPr>
        </p:nvSpPr>
        <p:spPr/>
        <p:txBody>
          <a:bodyPr/>
          <a:lstStyle/>
          <a:p>
            <a:pPr>
              <a:defRPr/>
            </a:pPr>
            <a:fld id="{EE2F2D71-B703-4F7C-A4BC-5B2B43D32F46}" type="slidenum">
              <a:rPr lang="es-ES" smtClean="0"/>
              <a:pPr>
                <a:defRPr/>
              </a:pPr>
              <a:t>114</a:t>
            </a:fld>
            <a:endParaRPr lang="es-ES"/>
          </a:p>
        </p:txBody>
      </p:sp>
      <p:sp>
        <p:nvSpPr>
          <p:cNvPr id="4" name="3 Marcador de fecha"/>
          <p:cNvSpPr>
            <a:spLocks noGrp="1"/>
          </p:cNvSpPr>
          <p:nvPr>
            <p:ph type="dt" sz="quarter" idx="10"/>
          </p:nvPr>
        </p:nvSpPr>
        <p:spPr/>
        <p:txBody>
          <a:bodyPr/>
          <a:lstStyle/>
          <a:p>
            <a:pPr>
              <a:defRPr/>
            </a:pPr>
            <a:fld id="{9DC66432-D3C7-46F8-9DED-EA7E6A4AB167}" type="datetime1">
              <a:rPr lang="es-ES"/>
              <a:pPr>
                <a:defRPr/>
              </a:pPr>
              <a:t>12/06/2018</a:t>
            </a:fld>
            <a:endParaRPr lang="es-ES"/>
          </a:p>
        </p:txBody>
      </p:sp>
      <p:pic>
        <p:nvPicPr>
          <p:cNvPr id="80904" name="Ink 4"/>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4633913" y="2998788"/>
            <a:ext cx="6889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5" name="Ink 7"/>
          <p:cNvPicPr>
            <a:picLocks noRot="1" noChangeAspect="1" noEditPoints="1"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6907361" y="5445720"/>
            <a:ext cx="6889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0906" name="5 Conector recto de flecha"/>
          <p:cNvCxnSpPr>
            <a:cxnSpLocks noChangeShapeType="1"/>
          </p:cNvCxnSpPr>
          <p:nvPr/>
        </p:nvCxnSpPr>
        <p:spPr bwMode="auto">
          <a:xfrm flipH="1">
            <a:off x="1763713" y="3429000"/>
            <a:ext cx="5976937" cy="0"/>
          </a:xfrm>
          <a:prstGeom prst="straightConnector1">
            <a:avLst/>
          </a:prstGeom>
          <a:noFill/>
          <a:ln w="41275" algn="ctr">
            <a:solidFill>
              <a:srgbClr val="FF0000"/>
            </a:solidFill>
            <a:round/>
            <a:headEnd type="none" w="lg" len="lg"/>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063863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4848" y="-243408"/>
            <a:ext cx="8229600" cy="1143000"/>
          </a:xfrm>
        </p:spPr>
        <p:txBody>
          <a:bodyPr/>
          <a:lstStyle/>
          <a:p>
            <a:r>
              <a:rPr lang="es-ES" dirty="0"/>
              <a:t>La nueva convergencia….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115</a:t>
            </a:fld>
            <a:endParaRPr lang="es-ES"/>
          </a:p>
        </p:txBody>
      </p:sp>
      <p:pic>
        <p:nvPicPr>
          <p:cNvPr id="6" name="Imagen 5"/>
          <p:cNvPicPr>
            <a:picLocks noChangeAspect="1"/>
          </p:cNvPicPr>
          <p:nvPr/>
        </p:nvPicPr>
        <p:blipFill>
          <a:blip r:embed="rId2"/>
          <a:stretch>
            <a:fillRect/>
          </a:stretch>
        </p:blipFill>
        <p:spPr>
          <a:xfrm>
            <a:off x="611560" y="681359"/>
            <a:ext cx="7497256" cy="6060009"/>
          </a:xfrm>
          <a:prstGeom prst="rect">
            <a:avLst/>
          </a:prstGeom>
        </p:spPr>
      </p:pic>
    </p:spTree>
    <p:extLst>
      <p:ext uri="{BB962C8B-B14F-4D97-AF65-F5344CB8AC3E}">
        <p14:creationId xmlns:p14="http://schemas.microsoft.com/office/powerpoint/2010/main" val="26420869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332656"/>
            <a:ext cx="8229600" cy="1143000"/>
          </a:xfrm>
        </p:spPr>
        <p:txBody>
          <a:bodyPr/>
          <a:lstStyle/>
          <a:p>
            <a:endParaRPr lang="en-US"/>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116</a:t>
            </a:fld>
            <a:endParaRPr lang="es-ES"/>
          </a:p>
        </p:txBody>
      </p:sp>
      <p:pic>
        <p:nvPicPr>
          <p:cNvPr id="87042" name="Picture 2" descr="https://s3-eu-west-1.amazonaws.com/infogram-particles-700/helloperator9_137180316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83567"/>
            <a:ext cx="6761034" cy="6185173"/>
          </a:xfrm>
          <a:prstGeom prst="rect">
            <a:avLst/>
          </a:prstGeom>
          <a:noFill/>
          <a:extLst>
            <a:ext uri="{909E8E84-426E-40DD-AFC4-6F175D3DCCD1}">
              <a14:hiddenFill xmlns:a14="http://schemas.microsoft.com/office/drawing/2010/main">
                <a:solidFill>
                  <a:srgbClr val="FFFFFF"/>
                </a:solidFill>
              </a14:hiddenFill>
            </a:ext>
          </a:extLst>
        </p:spPr>
      </p:pic>
      <p:pic>
        <p:nvPicPr>
          <p:cNvPr id="7" name="Ink 3"/>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447776" y="1700808"/>
            <a:ext cx="387920" cy="2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3"/>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824040" y="692696"/>
            <a:ext cx="387920" cy="2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3"/>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408216" y="1772816"/>
            <a:ext cx="387920" cy="2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3"/>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416328" y="1407564"/>
            <a:ext cx="387920" cy="2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3"/>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568456" y="2487684"/>
            <a:ext cx="387920" cy="2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3"/>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496448" y="3861048"/>
            <a:ext cx="387920" cy="22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8441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384"/>
            <a:ext cx="8229600" cy="1143000"/>
          </a:xfrm>
        </p:spPr>
        <p:txBody>
          <a:bodyPr/>
          <a:lstStyle/>
          <a:p>
            <a:r>
              <a:rPr lang="es-ES" dirty="0"/>
              <a:t>PWC</a:t>
            </a:r>
            <a:endParaRPr lang="en-US" dirty="0"/>
          </a:p>
        </p:txBody>
      </p:sp>
      <p:sp>
        <p:nvSpPr>
          <p:cNvPr id="7" name="Marcador de contenido 6"/>
          <p:cNvSpPr>
            <a:spLocks noGrp="1"/>
          </p:cNvSpPr>
          <p:nvPr>
            <p:ph idx="1"/>
          </p:nvPr>
        </p:nvSpPr>
        <p:spPr>
          <a:xfrm>
            <a:off x="457200" y="1340768"/>
            <a:ext cx="8507288" cy="4853136"/>
          </a:xfrm>
        </p:spPr>
        <p:txBody>
          <a:bodyPr/>
          <a:lstStyle/>
          <a:p>
            <a:r>
              <a:rPr lang="en-US" sz="1800" dirty="0"/>
              <a:t>1.The world economy could </a:t>
            </a:r>
            <a:r>
              <a:rPr lang="en-US" sz="1800" b="1" dirty="0">
                <a:solidFill>
                  <a:srgbClr val="FFFF00"/>
                </a:solidFill>
              </a:rPr>
              <a:t>more than double  by 2050</a:t>
            </a:r>
            <a:r>
              <a:rPr lang="en-US" sz="1800" dirty="0"/>
              <a:t>, assuming broadly growth-friendly policies (including no sustained long-term retreat into protectionism) and no major global </a:t>
            </a:r>
            <a:r>
              <a:rPr lang="en-US" sz="1800" dirty="0" err="1"/>
              <a:t>civilisation</a:t>
            </a:r>
            <a:r>
              <a:rPr lang="en-US" sz="1800" dirty="0"/>
              <a:t>-threatening catastrophes.</a:t>
            </a:r>
          </a:p>
          <a:p>
            <a:r>
              <a:rPr lang="en-US" sz="1800" dirty="0"/>
              <a:t>2. Emerging markets will continue to be the growth engine: </a:t>
            </a:r>
          </a:p>
          <a:p>
            <a:pPr lvl="1"/>
            <a:r>
              <a:rPr lang="en-US" sz="1400" dirty="0"/>
              <a:t>By 2050, the E7 economies could have increased their share of world GDP from around 35% to almost 50%. </a:t>
            </a:r>
          </a:p>
          <a:p>
            <a:pPr lvl="1"/>
            <a:r>
              <a:rPr lang="en-US" sz="1400" b="1" dirty="0">
                <a:solidFill>
                  <a:srgbClr val="FFFF00"/>
                </a:solidFill>
              </a:rPr>
              <a:t>China could be the largest economy in the world, accounting for around 20% </a:t>
            </a:r>
            <a:r>
              <a:rPr lang="en-US" sz="1400" dirty="0"/>
              <a:t>of world GDP in 2050, </a:t>
            </a:r>
          </a:p>
          <a:p>
            <a:pPr lvl="1"/>
            <a:r>
              <a:rPr lang="en-US" sz="1400" dirty="0"/>
              <a:t>with India in second place and Indonesia in fourth place (based on GDP at PPPs).</a:t>
            </a:r>
          </a:p>
          <a:p>
            <a:r>
              <a:rPr lang="en-US" sz="1800" dirty="0"/>
              <a:t>3. A number of other emerging markets will also take </a:t>
            </a:r>
            <a:r>
              <a:rPr lang="en-US" sz="1800" dirty="0" err="1"/>
              <a:t>centre</a:t>
            </a:r>
            <a:r>
              <a:rPr lang="en-US" sz="1800" dirty="0"/>
              <a:t> stage – Mexico could be larger than the UK and Germany in PPP terms, and six of the seven largest economies in the world could be emerging markets by that time.</a:t>
            </a:r>
          </a:p>
          <a:p>
            <a:r>
              <a:rPr lang="en-US" sz="1800" dirty="0"/>
              <a:t>4. Meanwhile, the EU27 share of world GDP could be down to </a:t>
            </a:r>
            <a:r>
              <a:rPr lang="en-US" sz="1800" b="1" dirty="0">
                <a:solidFill>
                  <a:srgbClr val="FFFF00"/>
                </a:solidFill>
              </a:rPr>
              <a:t>less than 10% </a:t>
            </a:r>
            <a:r>
              <a:rPr lang="en-US" sz="1800" dirty="0"/>
              <a:t>by 2050, </a:t>
            </a:r>
            <a:r>
              <a:rPr lang="en-US" sz="1800" b="1" dirty="0">
                <a:solidFill>
                  <a:srgbClr val="FFFF00"/>
                </a:solidFill>
              </a:rPr>
              <a:t>smaller than India</a:t>
            </a:r>
            <a:r>
              <a:rPr lang="en-US" sz="1800" dirty="0"/>
              <a:t>.</a:t>
            </a:r>
            <a:endParaRPr lang="en-US"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117</a:t>
            </a:fld>
            <a:endParaRPr lang="es-ES"/>
          </a:p>
        </p:txBody>
      </p:sp>
    </p:spTree>
    <p:extLst>
      <p:ext uri="{BB962C8B-B14F-4D97-AF65-F5344CB8AC3E}">
        <p14:creationId xmlns:p14="http://schemas.microsoft.com/office/powerpoint/2010/main" val="16825000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1709936"/>
            <a:ext cx="3034680" cy="1143000"/>
          </a:xfrm>
        </p:spPr>
        <p:txBody>
          <a:bodyPr/>
          <a:lstStyle/>
          <a:p>
            <a:br>
              <a:rPr lang="en-US" sz="2400" dirty="0"/>
            </a:br>
            <a:r>
              <a:rPr lang="en-US" sz="2400" dirty="0"/>
              <a:t> PWC </a:t>
            </a:r>
            <a:br>
              <a:rPr lang="en-US" sz="2400" dirty="0"/>
            </a:br>
            <a:br>
              <a:rPr lang="en-US" sz="2400" dirty="0"/>
            </a:br>
            <a:r>
              <a:rPr lang="en-US" sz="2400" b="1" i="1" dirty="0"/>
              <a:t>The Long View</a:t>
            </a:r>
            <a:br>
              <a:rPr lang="en-US" sz="2400" dirty="0"/>
            </a:br>
            <a:br>
              <a:rPr lang="en-US" sz="2400" dirty="0"/>
            </a:br>
            <a:r>
              <a:rPr lang="en-US" sz="2400" i="1" dirty="0"/>
              <a:t>How will the global economic order change </a:t>
            </a:r>
            <a:br>
              <a:rPr lang="en-US" sz="2400" i="1" dirty="0"/>
            </a:br>
            <a:r>
              <a:rPr lang="en-US" sz="2400" i="1" dirty="0"/>
              <a:t>by 2050? </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118</a:t>
            </a:fld>
            <a:endParaRPr lang="es-ES"/>
          </a:p>
        </p:txBody>
      </p:sp>
      <p:pic>
        <p:nvPicPr>
          <p:cNvPr id="6" name="Imagen 5"/>
          <p:cNvPicPr>
            <a:picLocks noChangeAspect="1"/>
          </p:cNvPicPr>
          <p:nvPr/>
        </p:nvPicPr>
        <p:blipFill>
          <a:blip r:embed="rId2"/>
          <a:stretch>
            <a:fillRect/>
          </a:stretch>
        </p:blipFill>
        <p:spPr>
          <a:xfrm>
            <a:off x="3763050" y="332656"/>
            <a:ext cx="4513500" cy="6186667"/>
          </a:xfrm>
          <a:prstGeom prst="rect">
            <a:avLst/>
          </a:prstGeom>
        </p:spPr>
      </p:pic>
    </p:spTree>
    <p:extLst>
      <p:ext uri="{BB962C8B-B14F-4D97-AF65-F5344CB8AC3E}">
        <p14:creationId xmlns:p14="http://schemas.microsoft.com/office/powerpoint/2010/main" val="2344716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endParaRPr lang="en-US"/>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119</a:t>
            </a:fld>
            <a:endParaRPr lang="es-ES"/>
          </a:p>
        </p:txBody>
      </p:sp>
      <p:pic>
        <p:nvPicPr>
          <p:cNvPr id="8" name="Imagen 7"/>
          <p:cNvPicPr>
            <a:picLocks noChangeAspect="1"/>
          </p:cNvPicPr>
          <p:nvPr/>
        </p:nvPicPr>
        <p:blipFill>
          <a:blip r:embed="rId2"/>
          <a:stretch>
            <a:fillRect/>
          </a:stretch>
        </p:blipFill>
        <p:spPr>
          <a:xfrm>
            <a:off x="659993" y="275524"/>
            <a:ext cx="7877527" cy="6315463"/>
          </a:xfrm>
          <a:prstGeom prst="rect">
            <a:avLst/>
          </a:prstGeom>
        </p:spPr>
      </p:pic>
      <p:pic>
        <p:nvPicPr>
          <p:cNvPr id="9" name="Ink 5">
            <a:extLst>
              <a:ext uri="{FF2B5EF4-FFF2-40B4-BE49-F238E27FC236}">
                <a16:creationId xmlns:a16="http://schemas.microsoft.com/office/drawing/2014/main" id="{25DC6EFB-007D-42B6-AA88-FBDA5B1F022E}"/>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84429" y="119675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5">
            <a:extLst>
              <a:ext uri="{FF2B5EF4-FFF2-40B4-BE49-F238E27FC236}">
                <a16:creationId xmlns:a16="http://schemas.microsoft.com/office/drawing/2014/main" id="{0FC35324-D203-45EB-A4FF-2F6C394B54A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196752"/>
            <a:ext cx="1148011" cy="54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5">
            <a:extLst>
              <a:ext uri="{FF2B5EF4-FFF2-40B4-BE49-F238E27FC236}">
                <a16:creationId xmlns:a16="http://schemas.microsoft.com/office/drawing/2014/main" id="{79D00373-3DB0-440B-A239-96ADF25F924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230630"/>
            <a:ext cx="1148011" cy="758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6510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59234" name="Rectangle 2"/>
          <p:cNvSpPr>
            <a:spLocks noGrp="1" noChangeArrowheads="1"/>
          </p:cNvSpPr>
          <p:nvPr>
            <p:ph type="title"/>
          </p:nvPr>
        </p:nvSpPr>
        <p:spPr/>
        <p:txBody>
          <a:bodyPr/>
          <a:lstStyle/>
          <a:p>
            <a:pPr eaLnBrk="1" hangingPunct="1">
              <a:defRPr/>
            </a:pPr>
            <a:r>
              <a:rPr lang="es-ES" sz="2800" dirty="0">
                <a:latin typeface="Arial Unicode MS" pitchFamily="34" charset="-128"/>
              </a:rPr>
              <a:t>¿PIB de China en el 2040?</a:t>
            </a:r>
            <a:br>
              <a:rPr lang="es-ES" sz="2800" dirty="0">
                <a:latin typeface="Arial Unicode MS" pitchFamily="34" charset="-128"/>
              </a:rPr>
            </a:br>
            <a:r>
              <a:rPr lang="es-ES" sz="4000" dirty="0">
                <a:solidFill>
                  <a:srgbClr val="FFFF00"/>
                </a:solidFill>
                <a:latin typeface="Arial Unicode MS" pitchFamily="34" charset="-128"/>
              </a:rPr>
              <a:t>123.000.000.000.000$</a:t>
            </a:r>
          </a:p>
        </p:txBody>
      </p:sp>
      <p:sp>
        <p:nvSpPr>
          <p:cNvPr id="1759235" name="Rectangle 3"/>
          <p:cNvSpPr>
            <a:spLocks noGrp="1" noChangeArrowheads="1"/>
          </p:cNvSpPr>
          <p:nvPr>
            <p:ph type="body" idx="1"/>
          </p:nvPr>
        </p:nvSpPr>
        <p:spPr>
          <a:xfrm>
            <a:off x="457200" y="1635125"/>
            <a:ext cx="8229600" cy="4530725"/>
          </a:xfrm>
        </p:spPr>
        <p:txBody>
          <a:bodyPr/>
          <a:lstStyle/>
          <a:p>
            <a:pPr eaLnBrk="1" hangingPunct="1">
              <a:defRPr/>
            </a:pPr>
            <a:r>
              <a:rPr lang="es-ES" sz="2800" dirty="0">
                <a:latin typeface="Arial Unicode MS" pitchFamily="34" charset="-128"/>
              </a:rPr>
              <a:t>Robert </a:t>
            </a:r>
            <a:r>
              <a:rPr lang="es-ES" sz="2800" dirty="0" err="1">
                <a:latin typeface="Arial Unicode MS" pitchFamily="34" charset="-128"/>
              </a:rPr>
              <a:t>Fogel</a:t>
            </a:r>
            <a:r>
              <a:rPr lang="es-ES" sz="2800" dirty="0">
                <a:latin typeface="Arial Unicode MS" pitchFamily="34" charset="-128"/>
              </a:rPr>
              <a:t>, Premio Nobel de Economía, en </a:t>
            </a:r>
            <a:r>
              <a:rPr lang="es-ES" sz="2800" u="sng" dirty="0" err="1">
                <a:latin typeface="Arial Unicode MS" pitchFamily="34" charset="-128"/>
              </a:rPr>
              <a:t>Foreign</a:t>
            </a:r>
            <a:r>
              <a:rPr lang="es-ES" sz="2800" u="sng" dirty="0">
                <a:latin typeface="Arial Unicode MS" pitchFamily="34" charset="-128"/>
              </a:rPr>
              <a:t> </a:t>
            </a:r>
            <a:r>
              <a:rPr lang="es-ES" sz="2800" u="sng" dirty="0" err="1">
                <a:latin typeface="Arial Unicode MS" pitchFamily="34" charset="-128"/>
              </a:rPr>
              <a:t>Policy</a:t>
            </a:r>
            <a:r>
              <a:rPr lang="es-ES" sz="2800" dirty="0">
                <a:latin typeface="Arial Unicode MS" pitchFamily="34" charset="-128"/>
              </a:rPr>
              <a:t>, enero-febrero del 2010</a:t>
            </a:r>
          </a:p>
          <a:p>
            <a:pPr eaLnBrk="1" hangingPunct="1">
              <a:defRPr/>
            </a:pPr>
            <a:endParaRPr lang="es-ES" sz="2800" dirty="0">
              <a:latin typeface="Arial Unicode MS" pitchFamily="34" charset="-128"/>
            </a:endParaRPr>
          </a:p>
          <a:p>
            <a:pPr eaLnBrk="1" hangingPunct="1">
              <a:defRPr/>
            </a:pPr>
            <a:r>
              <a:rPr lang="es-ES" sz="2800" dirty="0">
                <a:latin typeface="Arial Unicode MS" pitchFamily="34" charset="-128"/>
              </a:rPr>
              <a:t>¿123 billones de dólares de PIB para el 2040?  = tres veces el PIB mundial actual </a:t>
            </a:r>
          </a:p>
          <a:p>
            <a:pPr lvl="1" eaLnBrk="1" hangingPunct="1">
              <a:defRPr/>
            </a:pPr>
            <a:r>
              <a:rPr lang="es-ES" sz="2400" dirty="0">
                <a:latin typeface="Arial Unicode MS" pitchFamily="34" charset="-128"/>
              </a:rPr>
              <a:t>Sería el 40% del PIB mundial</a:t>
            </a:r>
          </a:p>
          <a:p>
            <a:pPr lvl="1" eaLnBrk="1" hangingPunct="1">
              <a:defRPr/>
            </a:pPr>
            <a:r>
              <a:rPr lang="es-ES" sz="2400" dirty="0">
                <a:latin typeface="Arial Unicode MS" pitchFamily="34" charset="-128"/>
              </a:rPr>
              <a:t>USA sería el 14%</a:t>
            </a:r>
          </a:p>
          <a:p>
            <a:pPr lvl="1" eaLnBrk="1" hangingPunct="1">
              <a:defRPr/>
            </a:pPr>
            <a:r>
              <a:rPr lang="es-ES" sz="2400" dirty="0">
                <a:latin typeface="Arial Unicode MS" pitchFamily="34" charset="-128"/>
              </a:rPr>
              <a:t>La UE sería el 5% = 1/8 de la China</a:t>
            </a:r>
          </a:p>
          <a:p>
            <a:pPr eaLnBrk="1" hangingPunct="1">
              <a:defRPr/>
            </a:pPr>
            <a:r>
              <a:rPr lang="es-ES" sz="2800" dirty="0">
                <a:latin typeface="Arial Unicode MS" pitchFamily="34" charset="-128"/>
              </a:rPr>
              <a:t>Si no lo asegurara un Premio Nobel diríamos que está loco. Lo increíble empieza a ser aceptable</a:t>
            </a:r>
          </a:p>
        </p:txBody>
      </p:sp>
    </p:spTree>
    <p:extLst>
      <p:ext uri="{BB962C8B-B14F-4D97-AF65-F5344CB8AC3E}">
        <p14:creationId xmlns:p14="http://schemas.microsoft.com/office/powerpoint/2010/main" val="29511097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Asia, región más dinámica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121</a:t>
            </a:fld>
            <a:endParaRPr lang="es-ES"/>
          </a:p>
        </p:txBody>
      </p:sp>
      <p:pic>
        <p:nvPicPr>
          <p:cNvPr id="6" name="Imagen 5"/>
          <p:cNvPicPr>
            <a:picLocks noChangeAspect="1"/>
          </p:cNvPicPr>
          <p:nvPr/>
        </p:nvPicPr>
        <p:blipFill>
          <a:blip r:embed="rId2"/>
          <a:stretch>
            <a:fillRect/>
          </a:stretch>
        </p:blipFill>
        <p:spPr>
          <a:xfrm>
            <a:off x="431821" y="1484784"/>
            <a:ext cx="8172627" cy="5000030"/>
          </a:xfrm>
          <a:prstGeom prst="rect">
            <a:avLst/>
          </a:prstGeom>
        </p:spPr>
      </p:pic>
    </p:spTree>
    <p:extLst>
      <p:ext uri="{BB962C8B-B14F-4D97-AF65-F5344CB8AC3E}">
        <p14:creationId xmlns:p14="http://schemas.microsoft.com/office/powerpoint/2010/main" val="11944457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1176" y="1637928"/>
            <a:ext cx="4690864" cy="1143000"/>
          </a:xfrm>
        </p:spPr>
        <p:txBody>
          <a:bodyPr/>
          <a:lstStyle/>
          <a:p>
            <a:pPr marL="342900" indent="-342900" algn="l">
              <a:buFont typeface="Arial" panose="020B0604020202020204" pitchFamily="34" charset="0"/>
              <a:buChar char="•"/>
            </a:pPr>
            <a:r>
              <a:rPr lang="es-ES" sz="2400" dirty="0"/>
              <a:t>De los 10 mayores puertos de contenedores del mundo, siete están en China. </a:t>
            </a:r>
            <a:br>
              <a:rPr lang="es-ES" sz="2400" dirty="0"/>
            </a:br>
            <a:br>
              <a:rPr lang="es-ES" sz="2400" dirty="0"/>
            </a:br>
            <a:r>
              <a:rPr lang="es-ES" sz="2400" dirty="0"/>
              <a:t>Y de los 20 mayores, 15 están en Asia, uno en África, uno en América, y tres en Europa</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122</a:t>
            </a:fld>
            <a:endParaRPr lang="es-ES"/>
          </a:p>
        </p:txBody>
      </p:sp>
      <p:pic>
        <p:nvPicPr>
          <p:cNvPr id="6" name="Imagen 5"/>
          <p:cNvPicPr>
            <a:picLocks noChangeAspect="1"/>
          </p:cNvPicPr>
          <p:nvPr/>
        </p:nvPicPr>
        <p:blipFill>
          <a:blip r:embed="rId2"/>
          <a:stretch>
            <a:fillRect/>
          </a:stretch>
        </p:blipFill>
        <p:spPr>
          <a:xfrm>
            <a:off x="5168733" y="44624"/>
            <a:ext cx="3795755" cy="6480720"/>
          </a:xfrm>
          <a:prstGeom prst="rect">
            <a:avLst/>
          </a:prstGeom>
        </p:spPr>
      </p:pic>
      <p:pic>
        <p:nvPicPr>
          <p:cNvPr id="7"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68256" y="3813671"/>
            <a:ext cx="138000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68256" y="4581128"/>
            <a:ext cx="138000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4821783"/>
            <a:ext cx="138000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8204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4000" dirty="0"/>
              <a:t>China domina el comercio mundial</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123</a:t>
            </a:fld>
            <a:endParaRPr lang="es-ES"/>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91" y="1626375"/>
            <a:ext cx="7759017" cy="4432643"/>
          </a:xfrm>
          <a:prstGeom prst="rect">
            <a:avLst/>
          </a:prstGeom>
        </p:spPr>
      </p:pic>
    </p:spTree>
    <p:extLst>
      <p:ext uri="{BB962C8B-B14F-4D97-AF65-F5344CB8AC3E}">
        <p14:creationId xmlns:p14="http://schemas.microsoft.com/office/powerpoint/2010/main" val="94910041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8520" y="2358008"/>
            <a:ext cx="2088232" cy="1143000"/>
          </a:xfrm>
        </p:spPr>
        <p:txBody>
          <a:bodyPr/>
          <a:lstStyle/>
          <a:p>
            <a:r>
              <a:rPr lang="es-ES" sz="3200" dirty="0"/>
              <a:t>Comercio Sur-Sur</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12/06/2018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124</a:t>
            </a:fld>
            <a:endParaRPr lang="es-ES"/>
          </a:p>
        </p:txBody>
      </p:sp>
      <p:pic>
        <p:nvPicPr>
          <p:cNvPr id="6" name="Imagen 5"/>
          <p:cNvPicPr>
            <a:picLocks noChangeAspect="1"/>
          </p:cNvPicPr>
          <p:nvPr/>
        </p:nvPicPr>
        <p:blipFill>
          <a:blip r:embed="rId2"/>
          <a:stretch>
            <a:fillRect/>
          </a:stretch>
        </p:blipFill>
        <p:spPr>
          <a:xfrm>
            <a:off x="2194547" y="408911"/>
            <a:ext cx="6769941" cy="6188441"/>
          </a:xfrm>
          <a:prstGeom prst="rect">
            <a:avLst/>
          </a:prstGeom>
        </p:spPr>
      </p:pic>
    </p:spTree>
    <p:extLst>
      <p:ext uri="{BB962C8B-B14F-4D97-AF65-F5344CB8AC3E}">
        <p14:creationId xmlns:p14="http://schemas.microsoft.com/office/powerpoint/2010/main" val="689371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125</a:t>
            </a:fld>
            <a:endParaRPr lang="es-ES"/>
          </a:p>
        </p:txBody>
      </p:sp>
      <p:sp>
        <p:nvSpPr>
          <p:cNvPr id="2" name="Título 1"/>
          <p:cNvSpPr>
            <a:spLocks noGrp="1"/>
          </p:cNvSpPr>
          <p:nvPr>
            <p:ph type="title" idx="4294967295"/>
          </p:nvPr>
        </p:nvSpPr>
        <p:spPr>
          <a:xfrm>
            <a:off x="0" y="277813"/>
            <a:ext cx="8229600" cy="1143000"/>
          </a:xfrm>
        </p:spPr>
        <p:txBody>
          <a:bodyPr/>
          <a:lstStyle/>
          <a:p>
            <a:br>
              <a:rPr lang="es-ES" dirty="0"/>
            </a:br>
            <a:br>
              <a:rPr lang="es-ES" dirty="0"/>
            </a:br>
            <a:br>
              <a:rPr lang="es-ES" dirty="0"/>
            </a:br>
            <a:br>
              <a:rPr lang="es-ES" dirty="0"/>
            </a:br>
            <a:br>
              <a:rPr lang="es-ES" dirty="0"/>
            </a:br>
            <a:br>
              <a:rPr lang="es-ES" dirty="0"/>
            </a:br>
            <a:br>
              <a:rPr lang="es-ES" dirty="0"/>
            </a:br>
            <a:r>
              <a:rPr lang="es-ES" b="1" dirty="0">
                <a:solidFill>
                  <a:srgbClr val="FFFF00"/>
                </a:solidFill>
                <a:effectLst/>
              </a:rPr>
              <a:t>7</a:t>
            </a:r>
            <a:br>
              <a:rPr lang="es-ES" b="1" dirty="0">
                <a:solidFill>
                  <a:srgbClr val="FFFF00"/>
                </a:solidFill>
                <a:effectLst/>
              </a:rPr>
            </a:br>
            <a:br>
              <a:rPr lang="es-ES" b="1" dirty="0">
                <a:effectLst/>
              </a:rPr>
            </a:br>
            <a:r>
              <a:rPr lang="es-ES" b="1" dirty="0">
                <a:solidFill>
                  <a:srgbClr val="FFFF00"/>
                </a:solidFill>
                <a:effectLst/>
              </a:rPr>
              <a:t>Y una ironía final</a:t>
            </a:r>
            <a:br>
              <a:rPr lang="es-ES" b="1" dirty="0">
                <a:solidFill>
                  <a:srgbClr val="FFFF00"/>
                </a:solidFill>
                <a:effectLst/>
              </a:rPr>
            </a:br>
            <a:br>
              <a:rPr lang="es-ES" b="1" dirty="0">
                <a:solidFill>
                  <a:srgbClr val="FFFF00"/>
                </a:solidFill>
                <a:effectLst/>
              </a:rPr>
            </a:br>
            <a:r>
              <a:rPr lang="es-ES" b="1" dirty="0">
                <a:solidFill>
                  <a:srgbClr val="FFFF00"/>
                </a:solidFill>
                <a:effectLst/>
              </a:rPr>
              <a:t>Los mapas y lo que nos enseñan</a:t>
            </a:r>
          </a:p>
        </p:txBody>
      </p:sp>
    </p:spTree>
    <p:extLst>
      <p:ext uri="{BB962C8B-B14F-4D97-AF65-F5344CB8AC3E}">
        <p14:creationId xmlns:p14="http://schemas.microsoft.com/office/powerpoint/2010/main" val="28686590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2"/>
          <p:cNvSpPr>
            <a:spLocks noGrp="1" noChangeArrowheads="1"/>
          </p:cNvSpPr>
          <p:nvPr>
            <p:ph type="title"/>
          </p:nvPr>
        </p:nvSpPr>
        <p:spPr/>
        <p:txBody>
          <a:bodyPr/>
          <a:lstStyle/>
          <a:p>
            <a:pPr>
              <a:defRPr/>
            </a:pPr>
            <a:r>
              <a:rPr lang="es-ES" sz="2800" dirty="0"/>
              <a:t>Viejo mapa del mundo </a:t>
            </a:r>
            <a:br>
              <a:rPr lang="es-ES" sz="2800" dirty="0"/>
            </a:br>
            <a:endParaRPr lang="es-ES" sz="2800" dirty="0"/>
          </a:p>
        </p:txBody>
      </p:sp>
      <p:pic>
        <p:nvPicPr>
          <p:cNvPr id="103427" name="Picture 3" descr="political_wor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63" y="1916113"/>
            <a:ext cx="8713787" cy="486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Line 4"/>
          <p:cNvSpPr>
            <a:spLocks noChangeShapeType="1"/>
          </p:cNvSpPr>
          <p:nvPr/>
        </p:nvSpPr>
        <p:spPr bwMode="auto">
          <a:xfrm>
            <a:off x="4211638" y="2349500"/>
            <a:ext cx="0" cy="3959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pic>
        <p:nvPicPr>
          <p:cNvPr id="103429" name="Ink 2"/>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3694113" y="2640013"/>
            <a:ext cx="823912"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Ink 3"/>
          <p:cNvPicPr>
            <a:picLocks noRot="1" noChangeAspect="1" noEditPoints="1"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6861175" y="3030538"/>
            <a:ext cx="750888"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fecha"/>
          <p:cNvSpPr>
            <a:spLocks noGrp="1"/>
          </p:cNvSpPr>
          <p:nvPr>
            <p:ph type="dt" sz="quarter" idx="10"/>
          </p:nvPr>
        </p:nvSpPr>
        <p:spPr/>
        <p:txBody>
          <a:bodyPr/>
          <a:lstStyle/>
          <a:p>
            <a:pPr>
              <a:defRPr/>
            </a:pPr>
            <a:fld id="{0CF460A0-BF80-498E-8AD8-9F525CF4454E}" type="datetime1">
              <a:rPr lang="es-ES"/>
              <a:pPr>
                <a:defRPr/>
              </a:pPr>
              <a:t>12/06/2018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D892E6F4-A386-48CF-A089-DD8DD5282F05}" type="slidenum">
              <a:rPr lang="es-ES" smtClean="0"/>
              <a:pPr>
                <a:defRPr/>
              </a:pPr>
              <a:t>126</a:t>
            </a:fld>
            <a:endParaRPr lang="es-ES"/>
          </a:p>
        </p:txBody>
      </p:sp>
    </p:spTree>
    <p:extLst>
      <p:ext uri="{BB962C8B-B14F-4D97-AF65-F5344CB8AC3E}">
        <p14:creationId xmlns:p14="http://schemas.microsoft.com/office/powerpoint/2010/main" val="13220064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ChangeArrowheads="1"/>
          </p:cNvSpPr>
          <p:nvPr>
            <p:ph type="title"/>
          </p:nvPr>
        </p:nvSpPr>
        <p:spPr/>
        <p:txBody>
          <a:bodyPr/>
          <a:lstStyle/>
          <a:p>
            <a:pPr>
              <a:defRPr/>
            </a:pPr>
            <a:r>
              <a:rPr lang="es-ES" sz="2800" dirty="0"/>
              <a:t>Nuevo mapa del mundo</a:t>
            </a:r>
            <a:endParaRPr lang="es-ES" sz="2400" dirty="0"/>
          </a:p>
        </p:txBody>
      </p:sp>
      <p:pic>
        <p:nvPicPr>
          <p:cNvPr id="104451" name="Picture 3" descr="pacific cednetered"/>
          <p:cNvPicPr>
            <a:picLocks noChangeAspect="1" noChangeArrowheads="1"/>
          </p:cNvPicPr>
          <p:nvPr/>
        </p:nvPicPr>
        <p:blipFill>
          <a:blip r:embed="rId3">
            <a:lum bright="-12000" contrast="24000"/>
            <a:extLst>
              <a:ext uri="{28A0092B-C50C-407E-A947-70E740481C1C}">
                <a14:useLocalDpi xmlns:a14="http://schemas.microsoft.com/office/drawing/2010/main" val="0"/>
              </a:ext>
            </a:extLst>
          </a:blip>
          <a:srcRect/>
          <a:stretch>
            <a:fillRect/>
          </a:stretch>
        </p:blipFill>
        <p:spPr bwMode="auto">
          <a:xfrm>
            <a:off x="534988" y="1535113"/>
            <a:ext cx="8228012" cy="509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Ink 2"/>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1009650" y="2543175"/>
            <a:ext cx="987425"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Marcador de fecha"/>
          <p:cNvSpPr>
            <a:spLocks noGrp="1"/>
          </p:cNvSpPr>
          <p:nvPr>
            <p:ph type="dt" sz="quarter" idx="10"/>
          </p:nvPr>
        </p:nvSpPr>
        <p:spPr/>
        <p:txBody>
          <a:bodyPr/>
          <a:lstStyle/>
          <a:p>
            <a:pPr>
              <a:defRPr/>
            </a:pPr>
            <a:fld id="{17DDE0CA-4D08-4662-9F42-8CDE8AB04041}" type="datetime1">
              <a:rPr lang="es-ES"/>
              <a:pPr>
                <a:defRPr/>
              </a:pPr>
              <a:t>12/06/2018</a:t>
            </a:fld>
            <a:endParaRPr lang="es-ES"/>
          </a:p>
        </p:txBody>
      </p:sp>
      <p:sp>
        <p:nvSpPr>
          <p:cNvPr id="3" name="2 Marcador de pie de página"/>
          <p:cNvSpPr>
            <a:spLocks noGrp="1"/>
          </p:cNvSpPr>
          <p:nvPr>
            <p:ph type="ftr" sz="quarter" idx="11"/>
          </p:nvPr>
        </p:nvSpPr>
        <p:spPr/>
        <p:txBody>
          <a:bodyPr/>
          <a:lstStyle/>
          <a:p>
            <a:pPr>
              <a:defRPr/>
            </a:pPr>
            <a:r>
              <a:rPr lang="es-ES"/>
              <a:t>E. Lamo de Espinosa- RIE</a:t>
            </a:r>
          </a:p>
        </p:txBody>
      </p:sp>
      <p:sp>
        <p:nvSpPr>
          <p:cNvPr id="4" name="3 Marcador de número de diapositiva"/>
          <p:cNvSpPr>
            <a:spLocks noGrp="1"/>
          </p:cNvSpPr>
          <p:nvPr>
            <p:ph type="sldNum" sz="quarter" idx="12"/>
          </p:nvPr>
        </p:nvSpPr>
        <p:spPr/>
        <p:txBody>
          <a:bodyPr/>
          <a:lstStyle/>
          <a:p>
            <a:pPr>
              <a:defRPr/>
            </a:pPr>
            <a:fld id="{CAA6BF3F-4B60-4E7E-9F2D-57ABEEFF528B}" type="slidenum">
              <a:rPr lang="es-ES" smtClean="0"/>
              <a:pPr>
                <a:defRPr/>
              </a:pPr>
              <a:t>127</a:t>
            </a:fld>
            <a:endParaRPr lang="es-ES"/>
          </a:p>
        </p:txBody>
      </p:sp>
    </p:spTree>
    <p:extLst>
      <p:ext uri="{BB962C8B-B14F-4D97-AF65-F5344CB8AC3E}">
        <p14:creationId xmlns:p14="http://schemas.microsoft.com/office/powerpoint/2010/main" val="23945771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n-US"/>
              <a:t>Bibliografía</a:t>
            </a:r>
            <a:r>
              <a:rPr lang="en-US" dirty="0"/>
              <a:t> </a:t>
            </a:r>
            <a:r>
              <a:rPr lang="en-US" dirty="0" err="1"/>
              <a:t>optimista</a:t>
            </a:r>
            <a:r>
              <a:rPr lang="en-US" dirty="0"/>
              <a:t>….</a:t>
            </a:r>
          </a:p>
        </p:txBody>
      </p:sp>
      <p:sp>
        <p:nvSpPr>
          <p:cNvPr id="4" name="Marcador de contenido 3"/>
          <p:cNvSpPr>
            <a:spLocks noGrp="1"/>
          </p:cNvSpPr>
          <p:nvPr>
            <p:ph idx="1"/>
          </p:nvPr>
        </p:nvSpPr>
        <p:spPr/>
        <p:txBody>
          <a:bodyPr/>
          <a:lstStyle/>
          <a:p>
            <a:r>
              <a:rPr lang="en-US" sz="2400" dirty="0"/>
              <a:t>Matt Ridley, </a:t>
            </a:r>
            <a:r>
              <a:rPr lang="en-US" sz="2400" u="sng" dirty="0"/>
              <a:t>The Rational Optimist. How Prosperity Evolves</a:t>
            </a:r>
            <a:r>
              <a:rPr lang="en-US" sz="2400" dirty="0"/>
              <a:t>, 2010.</a:t>
            </a:r>
          </a:p>
          <a:p>
            <a:pPr marL="0" indent="0">
              <a:buNone/>
            </a:pPr>
            <a:endParaRPr lang="en-US" sz="2400" dirty="0"/>
          </a:p>
          <a:p>
            <a:r>
              <a:rPr lang="en-US" sz="2400" dirty="0"/>
              <a:t>Steven Pinker. </a:t>
            </a:r>
            <a:r>
              <a:rPr lang="en-US" sz="2400" u="sng" dirty="0"/>
              <a:t>Enlightenment Now: The Case for Reason, Science, Humanism, and Progress</a:t>
            </a:r>
            <a:r>
              <a:rPr lang="en-US" sz="2400" dirty="0"/>
              <a:t>, 2018</a:t>
            </a:r>
          </a:p>
          <a:p>
            <a:pPr marL="0" indent="0">
              <a:buNone/>
            </a:pPr>
            <a:endParaRPr lang="en-US" sz="2400" dirty="0"/>
          </a:p>
          <a:p>
            <a:r>
              <a:rPr lang="en-US" sz="2400" dirty="0"/>
              <a:t>Johan </a:t>
            </a:r>
            <a:r>
              <a:rPr lang="en-US" sz="2400" dirty="0" err="1"/>
              <a:t>Norberg</a:t>
            </a:r>
            <a:r>
              <a:rPr lang="en-US" sz="2400" dirty="0"/>
              <a:t>. </a:t>
            </a:r>
            <a:r>
              <a:rPr lang="en-US" sz="2400" u="sng" dirty="0" err="1"/>
              <a:t>Progreso</a:t>
            </a:r>
            <a:r>
              <a:rPr lang="en-US" sz="2400" u="sng" dirty="0"/>
              <a:t>. 10 </a:t>
            </a:r>
            <a:r>
              <a:rPr lang="en-US" sz="2400" u="sng" dirty="0" err="1"/>
              <a:t>razones</a:t>
            </a:r>
            <a:r>
              <a:rPr lang="en-US" sz="2400" u="sng" dirty="0"/>
              <a:t> para </a:t>
            </a:r>
            <a:r>
              <a:rPr lang="en-US" sz="2400" u="sng" dirty="0" err="1"/>
              <a:t>mirar</a:t>
            </a:r>
            <a:r>
              <a:rPr lang="en-US" sz="2400" u="sng" dirty="0"/>
              <a:t> al </a:t>
            </a:r>
            <a:r>
              <a:rPr lang="en-US" sz="2400" u="sng" dirty="0" err="1"/>
              <a:t>futuro</a:t>
            </a:r>
            <a:r>
              <a:rPr lang="en-US" sz="2400" u="sng" dirty="0"/>
              <a:t> con </a:t>
            </a:r>
            <a:r>
              <a:rPr lang="en-US" sz="2400" u="sng" dirty="0" err="1"/>
              <a:t>optimismo</a:t>
            </a:r>
            <a:r>
              <a:rPr lang="en-US" sz="2400" dirty="0"/>
              <a:t>, Instituto Juan de Mariana, 2018.</a:t>
            </a:r>
            <a:r>
              <a:rPr lang="en-US" dirty="0"/>
              <a:t> </a:t>
            </a:r>
          </a:p>
        </p:txBody>
      </p:sp>
    </p:spTree>
    <p:extLst>
      <p:ext uri="{BB962C8B-B14F-4D97-AF65-F5344CB8AC3E}">
        <p14:creationId xmlns:p14="http://schemas.microsoft.com/office/powerpoint/2010/main" val="2814293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57808"/>
            <a:ext cx="8229600" cy="1143000"/>
          </a:xfrm>
        </p:spPr>
        <p:txBody>
          <a:bodyPr/>
          <a:lstStyle/>
          <a:p>
            <a:r>
              <a:rPr lang="es-ES" dirty="0">
                <a:solidFill>
                  <a:srgbClr val="FFFF00"/>
                </a:solidFill>
              </a:rPr>
              <a:t>¿Desean saber más?</a:t>
            </a:r>
          </a:p>
        </p:txBody>
      </p:sp>
      <p:sp>
        <p:nvSpPr>
          <p:cNvPr id="3" name="Marcador de contenido 2"/>
          <p:cNvSpPr>
            <a:spLocks noGrp="1"/>
          </p:cNvSpPr>
          <p:nvPr>
            <p:ph idx="1"/>
          </p:nvPr>
        </p:nvSpPr>
        <p:spPr/>
        <p:txBody>
          <a:bodyPr/>
          <a:lstStyle/>
          <a:p>
            <a:pPr marL="0" indent="0" algn="ctr">
              <a:buNone/>
            </a:pPr>
            <a:r>
              <a:rPr lang="es-ES" sz="2800" dirty="0"/>
              <a:t>Vayan a </a:t>
            </a:r>
          </a:p>
          <a:p>
            <a:pPr marL="0" indent="0" algn="ctr">
              <a:buNone/>
            </a:pPr>
            <a:r>
              <a:rPr lang="es-ES" sz="4000" dirty="0"/>
              <a:t> </a:t>
            </a:r>
            <a:r>
              <a:rPr lang="es-ES" sz="4000" dirty="0">
                <a:hlinkClick r:id="rId2"/>
              </a:rPr>
              <a:t>www.realinstitutoelcano.org</a:t>
            </a:r>
            <a:endParaRPr lang="es-ES" sz="4000" dirty="0"/>
          </a:p>
          <a:p>
            <a:pPr marL="0" indent="0" algn="ctr">
              <a:buNone/>
            </a:pPr>
            <a:endParaRPr lang="es-ES" sz="4000" dirty="0"/>
          </a:p>
          <a:p>
            <a:pPr marL="0" indent="0" algn="ctr">
              <a:buNone/>
            </a:pPr>
            <a:r>
              <a:rPr lang="es-ES" sz="4000" dirty="0">
                <a:solidFill>
                  <a:srgbClr val="FFFF00"/>
                </a:solidFill>
              </a:rPr>
              <a:t>¿Desean colaborar con nosotros?</a:t>
            </a:r>
          </a:p>
          <a:p>
            <a:pPr marL="0" indent="0" algn="ctr">
              <a:buNone/>
            </a:pPr>
            <a:r>
              <a:rPr lang="es-ES" sz="2800" dirty="0"/>
              <a:t>Hay diversos modos de incorporarse a la red de instituciones colaboradoras</a:t>
            </a:r>
          </a:p>
          <a:p>
            <a:pPr marL="0" indent="0" algn="ctr">
              <a:buNone/>
            </a:pPr>
            <a:endParaRPr lang="es-ES" dirty="0"/>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12/06/2018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129</a:t>
            </a:fld>
            <a:endParaRPr lang="es-ES"/>
          </a:p>
        </p:txBody>
      </p:sp>
    </p:spTree>
    <p:extLst>
      <p:ext uri="{BB962C8B-B14F-4D97-AF65-F5344CB8AC3E}">
        <p14:creationId xmlns:p14="http://schemas.microsoft.com/office/powerpoint/2010/main" val="27774267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362" name="Rectangle 2"/>
          <p:cNvSpPr>
            <a:spLocks noGrp="1" noChangeArrowheads="1"/>
          </p:cNvSpPr>
          <p:nvPr>
            <p:ph type="title"/>
          </p:nvPr>
        </p:nvSpPr>
        <p:spPr>
          <a:xfrm>
            <a:off x="457200" y="115888"/>
            <a:ext cx="8229600" cy="1143000"/>
          </a:xfrm>
        </p:spPr>
        <p:txBody>
          <a:bodyPr/>
          <a:lstStyle/>
          <a:p>
            <a:pPr>
              <a:defRPr/>
            </a:pPr>
            <a:r>
              <a:rPr lang="es-ES" sz="3600" dirty="0"/>
              <a:t>DOS “TIPOS IDEALES” DE EMERGENCIA</a:t>
            </a:r>
          </a:p>
        </p:txBody>
      </p:sp>
      <p:sp>
        <p:nvSpPr>
          <p:cNvPr id="1295363" name="Rectangle 3"/>
          <p:cNvSpPr>
            <a:spLocks noGrp="1" noChangeArrowheads="1"/>
          </p:cNvSpPr>
          <p:nvPr>
            <p:ph type="body" sz="half" idx="1"/>
          </p:nvPr>
        </p:nvSpPr>
        <p:spPr>
          <a:xfrm>
            <a:off x="323850" y="1600200"/>
            <a:ext cx="4392613" cy="4530725"/>
          </a:xfrm>
        </p:spPr>
        <p:txBody>
          <a:bodyPr/>
          <a:lstStyle/>
          <a:p>
            <a:pPr algn="ctr">
              <a:buFont typeface="Wingdings" pitchFamily="2" charset="2"/>
              <a:buNone/>
              <a:defRPr/>
            </a:pPr>
            <a:r>
              <a:rPr lang="es-ES" u="sng" dirty="0"/>
              <a:t>CHINA</a:t>
            </a:r>
          </a:p>
          <a:p>
            <a:pPr>
              <a:defRPr/>
            </a:pPr>
            <a:r>
              <a:rPr lang="es-ES" sz="2400" dirty="0"/>
              <a:t>Industrial, fabril</a:t>
            </a:r>
          </a:p>
          <a:p>
            <a:pPr>
              <a:defRPr/>
            </a:pPr>
            <a:r>
              <a:rPr lang="es-ES" sz="2400" dirty="0"/>
              <a:t>Hardware, cosas</a:t>
            </a:r>
          </a:p>
          <a:p>
            <a:pPr>
              <a:defRPr/>
            </a:pPr>
            <a:r>
              <a:rPr lang="es-ES" sz="2400" dirty="0"/>
              <a:t>Deslocalización del trabajo </a:t>
            </a:r>
            <a:r>
              <a:rPr lang="es-ES" sz="2400" i="1" dirty="0"/>
              <a:t>blue-collar</a:t>
            </a:r>
          </a:p>
          <a:p>
            <a:pPr>
              <a:defRPr/>
            </a:pPr>
            <a:r>
              <a:rPr lang="es-ES" sz="2400" dirty="0"/>
              <a:t>Mano de obra poco cualificada</a:t>
            </a:r>
          </a:p>
          <a:p>
            <a:pPr>
              <a:defRPr/>
            </a:pPr>
            <a:r>
              <a:rPr lang="es-ES" sz="2400" dirty="0"/>
              <a:t>Exportación mercancías</a:t>
            </a:r>
          </a:p>
          <a:p>
            <a:pPr>
              <a:defRPr/>
            </a:pPr>
            <a:r>
              <a:rPr lang="es-ES" sz="2400" dirty="0"/>
              <a:t>La “fábrica del mundo”</a:t>
            </a:r>
          </a:p>
          <a:p>
            <a:pPr>
              <a:defRPr/>
            </a:pPr>
            <a:endParaRPr lang="es-ES" sz="2400" dirty="0"/>
          </a:p>
        </p:txBody>
      </p:sp>
      <p:sp>
        <p:nvSpPr>
          <p:cNvPr id="1295364" name="Rectangle 4"/>
          <p:cNvSpPr>
            <a:spLocks noGrp="1" noChangeArrowheads="1"/>
          </p:cNvSpPr>
          <p:nvPr>
            <p:ph type="body" sz="half" idx="2"/>
          </p:nvPr>
        </p:nvSpPr>
        <p:spPr>
          <a:xfrm>
            <a:off x="4926013" y="1600200"/>
            <a:ext cx="4038600" cy="4530725"/>
          </a:xfrm>
        </p:spPr>
        <p:txBody>
          <a:bodyPr/>
          <a:lstStyle/>
          <a:p>
            <a:pPr algn="ctr">
              <a:buFont typeface="Wingdings" pitchFamily="2" charset="2"/>
              <a:buNone/>
              <a:defRPr/>
            </a:pPr>
            <a:r>
              <a:rPr lang="es-ES" u="sng" dirty="0"/>
              <a:t>INDIA</a:t>
            </a:r>
          </a:p>
          <a:p>
            <a:pPr>
              <a:defRPr/>
            </a:pPr>
            <a:r>
              <a:rPr lang="es-ES" sz="2400" dirty="0"/>
              <a:t>Servicios, oficinas</a:t>
            </a:r>
          </a:p>
          <a:p>
            <a:pPr>
              <a:defRPr/>
            </a:pPr>
            <a:r>
              <a:rPr lang="es-ES" sz="2400" dirty="0"/>
              <a:t>Software</a:t>
            </a:r>
          </a:p>
          <a:p>
            <a:pPr>
              <a:defRPr/>
            </a:pPr>
            <a:r>
              <a:rPr lang="es-ES" sz="2400" dirty="0"/>
              <a:t>Deslocalización del trabajo </a:t>
            </a:r>
            <a:r>
              <a:rPr lang="es-ES" sz="2400" i="1" dirty="0" err="1"/>
              <a:t>white</a:t>
            </a:r>
            <a:r>
              <a:rPr lang="es-ES" sz="2400" i="1" dirty="0"/>
              <a:t>-collar</a:t>
            </a:r>
          </a:p>
          <a:p>
            <a:pPr>
              <a:defRPr/>
            </a:pPr>
            <a:r>
              <a:rPr lang="es-ES" sz="2400" dirty="0"/>
              <a:t>Mano de obra cualificada</a:t>
            </a:r>
          </a:p>
          <a:p>
            <a:pPr>
              <a:defRPr/>
            </a:pPr>
            <a:endParaRPr lang="es-ES" sz="2400" dirty="0"/>
          </a:p>
          <a:p>
            <a:pPr>
              <a:defRPr/>
            </a:pPr>
            <a:r>
              <a:rPr lang="es-ES" sz="2400" dirty="0"/>
              <a:t>Consumo interno</a:t>
            </a:r>
          </a:p>
          <a:p>
            <a:pPr>
              <a:defRPr/>
            </a:pPr>
            <a:r>
              <a:rPr lang="es-ES" sz="2400" dirty="0"/>
              <a:t>La “oficina del mundo”</a:t>
            </a:r>
          </a:p>
        </p:txBody>
      </p:sp>
    </p:spTree>
    <p:extLst>
      <p:ext uri="{BB962C8B-B14F-4D97-AF65-F5344CB8AC3E}">
        <p14:creationId xmlns:p14="http://schemas.microsoft.com/office/powerpoint/2010/main" val="41288798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858" name="Rectangle 2">
            <a:extLst>
              <a:ext uri="{FF2B5EF4-FFF2-40B4-BE49-F238E27FC236}">
                <a16:creationId xmlns:a16="http://schemas.microsoft.com/office/drawing/2014/main" id="{12A25B57-37CD-4C0C-810A-50C235DB803C}"/>
              </a:ext>
            </a:extLst>
          </p:cNvPr>
          <p:cNvSpPr>
            <a:spLocks noGrp="1" noChangeArrowheads="1"/>
          </p:cNvSpPr>
          <p:nvPr>
            <p:ph type="title"/>
          </p:nvPr>
        </p:nvSpPr>
        <p:spPr>
          <a:xfrm>
            <a:off x="1371600" y="971550"/>
            <a:ext cx="6172200" cy="857250"/>
          </a:xfrm>
        </p:spPr>
        <p:txBody>
          <a:bodyPr/>
          <a:lstStyle/>
          <a:p>
            <a:pPr eaLnBrk="1" hangingPunct="1">
              <a:defRPr/>
            </a:pPr>
            <a:r>
              <a:rPr lang="es-ES" sz="2400"/>
              <a:t>PIB DEL MUNDO </a:t>
            </a:r>
            <a:br>
              <a:rPr lang="es-ES" sz="2400"/>
            </a:br>
            <a:r>
              <a:rPr lang="es-ES" sz="2400"/>
              <a:t>% POR REGIONES Y AÑOS</a:t>
            </a:r>
            <a:br>
              <a:rPr lang="es-ES" sz="1500"/>
            </a:br>
            <a:r>
              <a:rPr lang="es-ES" sz="1500"/>
              <a:t>Angus Maddison </a:t>
            </a:r>
            <a:r>
              <a:rPr lang="es-ES" sz="1500" u="sng"/>
              <a:t>The World Economy</a:t>
            </a:r>
          </a:p>
        </p:txBody>
      </p:sp>
      <p:pic>
        <p:nvPicPr>
          <p:cNvPr id="33795" name="Picture 3">
            <a:extLst>
              <a:ext uri="{FF2B5EF4-FFF2-40B4-BE49-F238E27FC236}">
                <a16:creationId xmlns:a16="http://schemas.microsoft.com/office/drawing/2014/main" id="{71F2CB64-F7CE-40BA-B051-AD821EEA0C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553" y="2276872"/>
            <a:ext cx="892946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1273860" name="Ink 4">
                <a:extLst>
                  <a:ext uri="{FF2B5EF4-FFF2-40B4-BE49-F238E27FC236}">
                    <a16:creationId xmlns:a16="http://schemas.microsoft.com/office/drawing/2014/main" id="{7073D9D1-4BB7-4247-9C44-59C13E88B59B}"/>
                  </a:ext>
                </a:extLst>
              </p14:cNvPr>
              <p14:cNvContentPartPr>
                <a14:cpLocks xmlns:a14="http://schemas.microsoft.com/office/drawing/2010/main" noRot="1" noChangeAspect="1" noEditPoints="1" noChangeArrowheads="1" noChangeShapeType="1"/>
              </p14:cNvContentPartPr>
              <p14:nvPr/>
            </p14:nvContentPartPr>
            <p14:xfrm>
              <a:off x="6084168" y="3380978"/>
              <a:ext cx="494110" cy="277415"/>
            </p14:xfrm>
          </p:contentPart>
        </mc:Choice>
        <mc:Fallback xmlns="">
          <p:pic>
            <p:nvPicPr>
              <p:cNvPr id="1273860" name="Ink 4">
                <a:extLst>
                  <a:ext uri="{FF2B5EF4-FFF2-40B4-BE49-F238E27FC236}">
                    <a16:creationId xmlns:a16="http://schemas.microsoft.com/office/drawing/2014/main" id="{7073D9D1-4BB7-4247-9C44-59C13E88B59B}"/>
                  </a:ext>
                </a:extLst>
              </p:cNvPr>
              <p:cNvPicPr>
                <a:picLocks noRot="1" noChangeAspect="1" noEditPoints="1" noChangeArrowheads="1" noChangeShapeType="1"/>
              </p:cNvPicPr>
              <p:nvPr/>
            </p:nvPicPr>
            <p:blipFill>
              <a:blip r:embed="rId5"/>
              <a:stretch>
                <a:fillRect/>
              </a:stretch>
            </p:blipFill>
            <p:spPr>
              <a:xfrm>
                <a:off x="6074811" y="3371635"/>
                <a:ext cx="512824" cy="29610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73861" name="Ink 5">
                <a:extLst>
                  <a:ext uri="{FF2B5EF4-FFF2-40B4-BE49-F238E27FC236}">
                    <a16:creationId xmlns:a16="http://schemas.microsoft.com/office/drawing/2014/main" id="{53150237-A7AF-4290-8D88-44BA31D82BEE}"/>
                  </a:ext>
                </a:extLst>
              </p14:cNvPr>
              <p14:cNvContentPartPr>
                <a14:cpLocks xmlns:a14="http://schemas.microsoft.com/office/drawing/2010/main" noRot="1" noChangeAspect="1" noEditPoints="1" noChangeArrowheads="1" noChangeShapeType="1"/>
              </p14:cNvContentPartPr>
              <p14:nvPr/>
            </p14:nvContentPartPr>
            <p14:xfrm>
              <a:off x="2818806" y="3967758"/>
              <a:ext cx="494110" cy="277416"/>
            </p14:xfrm>
          </p:contentPart>
        </mc:Choice>
        <mc:Fallback xmlns="">
          <p:pic>
            <p:nvPicPr>
              <p:cNvPr id="1273861" name="Ink 5">
                <a:extLst>
                  <a:ext uri="{FF2B5EF4-FFF2-40B4-BE49-F238E27FC236}">
                    <a16:creationId xmlns:a16="http://schemas.microsoft.com/office/drawing/2014/main" id="{53150237-A7AF-4290-8D88-44BA31D82BEE}"/>
                  </a:ext>
                </a:extLst>
              </p:cNvPr>
              <p:cNvPicPr>
                <a:picLocks noRot="1" noChangeAspect="1" noEditPoints="1" noChangeArrowheads="1" noChangeShapeType="1"/>
              </p:cNvPicPr>
              <p:nvPr/>
            </p:nvPicPr>
            <p:blipFill>
              <a:blip r:embed="rId5"/>
              <a:stretch>
                <a:fillRect/>
              </a:stretch>
            </p:blipFill>
            <p:spPr>
              <a:xfrm>
                <a:off x="2809449" y="3958415"/>
                <a:ext cx="512824" cy="296102"/>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73862" name="Ink 6">
                <a:extLst>
                  <a:ext uri="{FF2B5EF4-FFF2-40B4-BE49-F238E27FC236}">
                    <a16:creationId xmlns:a16="http://schemas.microsoft.com/office/drawing/2014/main" id="{32E9EF54-B244-4A9D-B428-AF38D59D0591}"/>
                  </a:ext>
                </a:extLst>
              </p14:cNvPr>
              <p14:cNvContentPartPr>
                <a14:cpLocks xmlns:a14="http://schemas.microsoft.com/office/drawing/2010/main" noRot="1" noChangeAspect="1" noEditPoints="1" noChangeArrowheads="1" noChangeShapeType="1"/>
              </p14:cNvContentPartPr>
              <p14:nvPr/>
            </p14:nvContentPartPr>
            <p14:xfrm>
              <a:off x="6948264" y="3967758"/>
              <a:ext cx="494110" cy="277416"/>
            </p14:xfrm>
          </p:contentPart>
        </mc:Choice>
        <mc:Fallback xmlns="">
          <p:pic>
            <p:nvPicPr>
              <p:cNvPr id="1273862" name="Ink 6">
                <a:extLst>
                  <a:ext uri="{FF2B5EF4-FFF2-40B4-BE49-F238E27FC236}">
                    <a16:creationId xmlns:a16="http://schemas.microsoft.com/office/drawing/2014/main" id="{32E9EF54-B244-4A9D-B428-AF38D59D0591}"/>
                  </a:ext>
                </a:extLst>
              </p:cNvPr>
              <p:cNvPicPr>
                <a:picLocks noRot="1" noChangeAspect="1" noEditPoints="1" noChangeArrowheads="1" noChangeShapeType="1"/>
              </p:cNvPicPr>
              <p:nvPr/>
            </p:nvPicPr>
            <p:blipFill>
              <a:blip r:embed="rId5"/>
              <a:stretch>
                <a:fillRect/>
              </a:stretch>
            </p:blipFill>
            <p:spPr>
              <a:xfrm>
                <a:off x="6938907" y="3958415"/>
                <a:ext cx="512824" cy="296102"/>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73863" name="Ink 7">
                <a:extLst>
                  <a:ext uri="{FF2B5EF4-FFF2-40B4-BE49-F238E27FC236}">
                    <a16:creationId xmlns:a16="http://schemas.microsoft.com/office/drawing/2014/main" id="{2894A78E-566A-410E-B85A-C4F4CACC62AD}"/>
                  </a:ext>
                </a:extLst>
              </p14:cNvPr>
              <p14:cNvContentPartPr>
                <a14:cpLocks xmlns:a14="http://schemas.microsoft.com/office/drawing/2010/main" noRot="1" noChangeAspect="1" noEditPoints="1" noChangeArrowheads="1" noChangeShapeType="1"/>
              </p14:cNvContentPartPr>
              <p14:nvPr/>
            </p14:nvContentPartPr>
            <p14:xfrm>
              <a:off x="8526240" y="3947972"/>
              <a:ext cx="494110" cy="277416"/>
            </p14:xfrm>
          </p:contentPart>
        </mc:Choice>
        <mc:Fallback xmlns="">
          <p:pic>
            <p:nvPicPr>
              <p:cNvPr id="1273863" name="Ink 7">
                <a:extLst>
                  <a:ext uri="{FF2B5EF4-FFF2-40B4-BE49-F238E27FC236}">
                    <a16:creationId xmlns:a16="http://schemas.microsoft.com/office/drawing/2014/main" id="{2894A78E-566A-410E-B85A-C4F4CACC62AD}"/>
                  </a:ext>
                </a:extLst>
              </p:cNvPr>
              <p:cNvPicPr>
                <a:picLocks noRot="1" noChangeAspect="1" noEditPoints="1" noChangeArrowheads="1" noChangeShapeType="1"/>
              </p:cNvPicPr>
              <p:nvPr/>
            </p:nvPicPr>
            <p:blipFill>
              <a:blip r:embed="rId9"/>
              <a:stretch>
                <a:fillRect/>
              </a:stretch>
            </p:blipFill>
            <p:spPr>
              <a:xfrm>
                <a:off x="8516883" y="3938629"/>
                <a:ext cx="512824" cy="29610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73864" name="Ink 8">
                <a:extLst>
                  <a:ext uri="{FF2B5EF4-FFF2-40B4-BE49-F238E27FC236}">
                    <a16:creationId xmlns:a16="http://schemas.microsoft.com/office/drawing/2014/main" id="{E0DC1E76-58F7-4768-87DE-64C077932975}"/>
                  </a:ext>
                </a:extLst>
              </p14:cNvPr>
              <p14:cNvContentPartPr>
                <a14:cpLocks xmlns:a14="http://schemas.microsoft.com/office/drawing/2010/main" noRot="1" noChangeAspect="1" noEditPoints="1" noChangeArrowheads="1" noChangeShapeType="1"/>
              </p14:cNvContentPartPr>
              <p14:nvPr/>
            </p14:nvContentPartPr>
            <p14:xfrm>
              <a:off x="8511481" y="3380977"/>
              <a:ext cx="494110" cy="277416"/>
            </p14:xfrm>
          </p:contentPart>
        </mc:Choice>
        <mc:Fallback xmlns="">
          <p:pic>
            <p:nvPicPr>
              <p:cNvPr id="1273864" name="Ink 8">
                <a:extLst>
                  <a:ext uri="{FF2B5EF4-FFF2-40B4-BE49-F238E27FC236}">
                    <a16:creationId xmlns:a16="http://schemas.microsoft.com/office/drawing/2014/main" id="{E0DC1E76-58F7-4768-87DE-64C077932975}"/>
                  </a:ext>
                </a:extLst>
              </p:cNvPr>
              <p:cNvPicPr>
                <a:picLocks noRot="1" noChangeAspect="1" noEditPoints="1" noChangeArrowheads="1" noChangeShapeType="1"/>
              </p:cNvPicPr>
              <p:nvPr/>
            </p:nvPicPr>
            <p:blipFill>
              <a:blip r:embed="rId9"/>
              <a:stretch>
                <a:fillRect/>
              </a:stretch>
            </p:blipFill>
            <p:spPr>
              <a:xfrm>
                <a:off x="8502124" y="3371634"/>
                <a:ext cx="512824" cy="29610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4">
                <a:extLst>
                  <a:ext uri="{FF2B5EF4-FFF2-40B4-BE49-F238E27FC236}">
                    <a16:creationId xmlns:a16="http://schemas.microsoft.com/office/drawing/2014/main" id="{E2B84A74-D973-45D3-88F3-71AD797E69F5}"/>
                  </a:ext>
                </a:extLst>
              </p14:cNvPr>
              <p14:cNvContentPartPr>
                <a14:cpLocks xmlns:a14="http://schemas.microsoft.com/office/drawing/2010/main" noRot="1" noChangeAspect="1" noEditPoints="1" noChangeArrowheads="1" noChangeShapeType="1"/>
              </p14:cNvContentPartPr>
              <p14:nvPr/>
            </p14:nvContentPartPr>
            <p14:xfrm>
              <a:off x="6958210" y="3583633"/>
              <a:ext cx="494110" cy="277415"/>
            </p14:xfrm>
          </p:contentPart>
        </mc:Choice>
        <mc:Fallback xmlns="">
          <p:pic>
            <p:nvPicPr>
              <p:cNvPr id="9" name="Ink 4">
                <a:extLst>
                  <a:ext uri="{FF2B5EF4-FFF2-40B4-BE49-F238E27FC236}">
                    <a16:creationId xmlns:a16="http://schemas.microsoft.com/office/drawing/2014/main" id="{E2B84A74-D973-45D3-88F3-71AD797E69F5}"/>
                  </a:ext>
                </a:extLst>
              </p:cNvPr>
              <p:cNvPicPr>
                <a:picLocks noRot="1" noChangeAspect="1" noEditPoints="1" noChangeArrowheads="1" noChangeShapeType="1"/>
              </p:cNvPicPr>
              <p:nvPr/>
            </p:nvPicPr>
            <p:blipFill>
              <a:blip r:embed="rId5"/>
              <a:stretch>
                <a:fillRect/>
              </a:stretch>
            </p:blipFill>
            <p:spPr>
              <a:xfrm>
                <a:off x="6948853" y="3574290"/>
                <a:ext cx="512824" cy="296101"/>
              </a:xfrm>
              <a:prstGeom prst="rect">
                <a:avLst/>
              </a:prstGeom>
            </p:spPr>
          </p:pic>
        </mc:Fallback>
      </mc:AlternateContent>
    </p:spTree>
    <p:extLst>
      <p:ext uri="{BB962C8B-B14F-4D97-AF65-F5344CB8AC3E}">
        <p14:creationId xmlns:p14="http://schemas.microsoft.com/office/powerpoint/2010/main" val="1682471914"/>
      </p:ext>
    </p:extLst>
  </p:cSld>
  <p:clrMapOvr>
    <a:masterClrMapping/>
  </p:clrMapOvr>
</p:sld>
</file>

<file path=ppt/theme/theme1.xml><?xml version="1.0" encoding="utf-8"?>
<a:theme xmlns:a="http://schemas.openxmlformats.org/drawingml/2006/main" name="Haz de luz">
  <a:themeElements>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Haz de lu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lnDef>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11905</TotalTime>
  <Words>2686</Words>
  <Application>Microsoft Office PowerPoint</Application>
  <PresentationFormat>Presentación en pantalla (4:3)</PresentationFormat>
  <Paragraphs>628</Paragraphs>
  <Slides>131</Slides>
  <Notes>22</Notes>
  <HiddenSlides>16</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131</vt:i4>
      </vt:variant>
    </vt:vector>
  </HeadingPairs>
  <TitlesOfParts>
    <vt:vector size="139" baseType="lpstr">
      <vt:lpstr>Arial Unicode MS</vt:lpstr>
      <vt:lpstr>Arial</vt:lpstr>
      <vt:lpstr>Arial Black</vt:lpstr>
      <vt:lpstr>Tahoma</vt:lpstr>
      <vt:lpstr>Times New Roman</vt:lpstr>
      <vt:lpstr>Wingdings</vt:lpstr>
      <vt:lpstr>Haz de luz</vt:lpstr>
      <vt:lpstr>Worksheet</vt:lpstr>
      <vt:lpstr>2.-EL MUNDO EMERGENTE; </vt:lpstr>
      <vt:lpstr>ESQUEMA</vt:lpstr>
      <vt:lpstr>    1-PRESENTACION</vt:lpstr>
      <vt:lpstr>Tres puntos de inflexión…..</vt:lpstr>
      <vt:lpstr> Un icono de todo ello  Portada del FT  30 de abril del 2014   USA, 1872  CHINA, 2014</vt:lpstr>
      <vt:lpstr>2.-UNA DESCRIPCIÓN</vt:lpstr>
      <vt:lpstr> La tercera gran revolución económica y social mundial tras la Revolución Agrícola y la Industrial</vt:lpstr>
      <vt:lpstr>Mas extensa:   todo el mundo,  no sólo atlántico,  el viejo G7,  incluso África (vía China) </vt:lpstr>
      <vt:lpstr> Más intensa: más procesos, productos, hábitos.  La urbanización del mundo (2007)</vt:lpstr>
      <vt:lpstr>Urbanización que continua disparada…  National Intelligence Council, Global Trends. Paradox of Progress, 2017</vt:lpstr>
      <vt:lpstr>Más rápido</vt:lpstr>
      <vt:lpstr>Pero, un crecimiento asimétrico PIB mundo</vt:lpstr>
      <vt:lpstr>Crecimiento mundial 2009-2014</vt:lpstr>
      <vt:lpstr>3  Un análisis de lo que pasa:  ¿CAUSAS?</vt:lpstr>
      <vt:lpstr>Muchas, pero sobre todo,  dos grandes causas</vt:lpstr>
      <vt:lpstr>1.-DIVERGENCIA DEMOGRÁFICA</vt:lpstr>
      <vt:lpstr>Crecimiento de la humanidad</vt:lpstr>
      <vt:lpstr> Crecimiento asimétrico de la población mundial</vt:lpstr>
      <vt:lpstr>Asia y África….</vt:lpstr>
      <vt:lpstr>Más de la mitad en Asia</vt:lpstr>
      <vt:lpstr>Crecimiento ya controlado La transición demográfica</vt:lpstr>
      <vt:lpstr>Se agota el  “dividendo demográfico”</vt:lpstr>
      <vt:lpstr>¿Mundo post-europeo? Sí demográficamente Y hablamos de cantidad de población, no de calidad…             Angus Maddison</vt:lpstr>
      <vt:lpstr>Consecuencia: envejecimiento  Cantidad y calidad de la población </vt:lpstr>
      <vt:lpstr>Población 2015-2050</vt:lpstr>
      <vt:lpstr>Descenso enorme de población trabajadora</vt:lpstr>
      <vt:lpstr>Demografía de la infancia  África</vt:lpstr>
      <vt:lpstr>Edad y democracia…</vt:lpstr>
      <vt:lpstr>2.-DIVERGENCIA DEMOGRAFICA…   PERO CONVERGENCIA TECNOLOGICA</vt:lpstr>
      <vt:lpstr>LA DIFUSION una constante antropológica </vt:lpstr>
      <vt:lpstr>Crecimiento de productividades per capita 1990-2006</vt:lpstr>
      <vt:lpstr>Una reducción del 3,5 % anual</vt:lpstr>
      <vt:lpstr>Convergencia de productividades 2003-2012</vt:lpstr>
      <vt:lpstr>La productividad de China es ya del 40% de la americana Boston Consulting Group</vt:lpstr>
      <vt:lpstr>Y entonces el tamaño cuenta,  y mucho…</vt:lpstr>
      <vt:lpstr>EN EL 2003  APARECEN LOS “BRIC”  Brasil, Rusia, India, China  2003, Jim O’Neill, Dreaming With BRICs: The Path to 2050 Goldman Sachs, Global Economics Paper No: 99</vt:lpstr>
      <vt:lpstr>Las potencias demográficas son ya potencias económicas    PIB PPP, 2017 Datos: FMI </vt:lpstr>
      <vt:lpstr>La demografía deviene economía</vt:lpstr>
      <vt:lpstr>El PIB se ajusta a la población PWC, The World in 2050, february 2017</vt:lpstr>
      <vt:lpstr>Convergencia de las economías abiertas del G7 entre 1870 y 1970 </vt:lpstr>
      <vt:lpstr>Misma convergencia, sólo que mundial</vt:lpstr>
      <vt:lpstr>Y recordemos, la crisis refuerza la convergencia global</vt:lpstr>
      <vt:lpstr>…y devienen potencias políticas  VOTACIONES GANADAS EN LA ONU POR LA UE Y CHINA Source: Gowan, Richard and Brantner, Franziska, “A Global Force for Human Rights? An Audit of European Power at the UN”,  September 2008. European Council on Foreign Relations</vt:lpstr>
      <vt:lpstr>….y potencias militares    CRECIMIENTO DEL GASTO EN DEFENSA   2014</vt:lpstr>
      <vt:lpstr>Presentación de PowerPoint</vt:lpstr>
      <vt:lpstr>Índice de poder global 2010-2050 National Intelligence Council</vt:lpstr>
      <vt:lpstr>Peso material y peso diplomático</vt:lpstr>
      <vt:lpstr> ALGUNAS CONSECUENCIAS </vt:lpstr>
      <vt:lpstr>1-.El mundo va bien….</vt:lpstr>
      <vt:lpstr>DEMOCRACIA</vt:lpstr>
      <vt:lpstr>The Polity data series A widely used data series. The latest version, Polity IV, contains coded annual information on regime authority characteristics and transitions for all independent states (with greater than 500,000 total population) in the global state system and covers the years 1800-2006 </vt:lpstr>
      <vt:lpstr>PROSPERIDAD</vt:lpstr>
      <vt:lpstr>La humanidad ha salido de la  “trampa malthusiana” National Intelligence Council, Global Trends, 2017</vt:lpstr>
      <vt:lpstr> CON UN RESULTADO ESPECTACULAR: En la segunda mitad del siglo XX el PIB mundial se multiplicó por 7 (de 5 a 35bn$) pero la población por 2 </vt:lpstr>
      <vt:lpstr>Un evento histórico-universal</vt:lpstr>
      <vt:lpstr>Espectacular crecimiento de la  economía china desde las reformas de 1978</vt:lpstr>
      <vt:lpstr> Cerca del 70% de la economía china es privada</vt:lpstr>
      <vt:lpstr>Crecimiento economía india tras las reformas de Singh en 1991</vt:lpstr>
      <vt:lpstr>POBREZA</vt:lpstr>
      <vt:lpstr>Se reduce la pobreza absoluta</vt:lpstr>
      <vt:lpstr>DESCIENDE LA POBREZA  Pero no la malnutrición</vt:lpstr>
      <vt:lpstr>Malnutrición</vt:lpstr>
      <vt:lpstr>Nueva clase media</vt:lpstr>
      <vt:lpstr> DESARROLLO HUMANO</vt:lpstr>
      <vt:lpstr> No solo el PIB  IDH Mejora entre 1990 y 2012</vt:lpstr>
      <vt:lpstr>Esperanza de vida, de 25 a 65 años</vt:lpstr>
      <vt:lpstr>Y se universaliza la educación</vt:lpstr>
      <vt:lpstr>Presentación de PowerPoint</vt:lpstr>
      <vt:lpstr>Presentación de PowerPoint</vt:lpstr>
      <vt:lpstr>SEGURIDAD</vt:lpstr>
      <vt:lpstr>Estatalización y monopolio de la violencia</vt:lpstr>
      <vt:lpstr> Incluso descienden las guerras</vt:lpstr>
      <vt:lpstr>Fallecidos en conflictos bélicos</vt:lpstr>
      <vt:lpstr> </vt:lpstr>
      <vt:lpstr>Y menos que la violencia civil</vt:lpstr>
      <vt:lpstr>DESIGUALDAD</vt:lpstr>
      <vt:lpstr>¿Y LA DESIGUALDAD?  Las diferencias en el mundo son mayores que las de cualquier país</vt:lpstr>
      <vt:lpstr>A pesar de la mejora, una desigualdad global escandalosa</vt:lpstr>
      <vt:lpstr>Aumenta la desigualdad dentro de las naciones pero disminuye en el mundo en su conjunto</vt:lpstr>
      <vt:lpstr>Con estadísticas escandalosas</vt:lpstr>
      <vt:lpstr>Crece dentro de los países Renta en China Sala-i-Martin</vt:lpstr>
      <vt:lpstr>Pero decrece en el mundo Distribución de la renta-mundo 1820-1970-2000</vt:lpstr>
      <vt:lpstr>La “curva del elefante” B.Milanovic</vt:lpstr>
      <vt:lpstr>La riqueza mundial se distribuye mejor</vt:lpstr>
      <vt:lpstr>Milmillonarios….</vt:lpstr>
      <vt:lpstr>2 El mundo va bien…,  pero con una presión enorme sobre los recursos  ¿Es sostenible este crecimiento?</vt:lpstr>
      <vt:lpstr>Factor 32 Jared Diamond</vt:lpstr>
      <vt:lpstr>China  una inmensa aspiradora de recursos de todo tipo 2015 </vt:lpstr>
      <vt:lpstr>Proyecciones increíbles… PWC, The World in 2050, february 2017</vt:lpstr>
      <vt:lpstr>Y detrás…la India, que serán 1.600 millones</vt:lpstr>
      <vt:lpstr>Escenarios neo-malthusiano</vt:lpstr>
      <vt:lpstr>Mundo neomalthusiano</vt:lpstr>
      <vt:lpstr>Presentación de PowerPoint</vt:lpstr>
      <vt:lpstr>Presentación de PowerPoint</vt:lpstr>
      <vt:lpstr>Geopolítica: Pasos obligados</vt:lpstr>
      <vt:lpstr>El Estrecho de Malaca,   la “garganta de China” (Tomé Pires)  el 80% de las importaciones de ese país</vt:lpstr>
      <vt:lpstr>Geopolítica: Pasos obligados</vt:lpstr>
      <vt:lpstr>Pero no va bien para todos….</vt:lpstr>
      <vt:lpstr> Deslocalización Transporte y comunicación Tercera Revolución científico-técnica</vt:lpstr>
      <vt:lpstr>Un invento “tonto”: el contenedor</vt:lpstr>
      <vt:lpstr>Re-localización industrial</vt:lpstr>
      <vt:lpstr>Deslocalización de la deslocalización</vt:lpstr>
      <vt:lpstr>Consecuencias de la globalización para el primer mundo</vt:lpstr>
      <vt:lpstr>¿Quién apoya a la “economía de mercado”?  Datos 2014</vt:lpstr>
      <vt:lpstr>¿Quién apoya la economía de mercado?  Opiniones positivas sobre la economía de mercado  Datos 2010</vt:lpstr>
      <vt:lpstr>Mientras, se reduce el apoyo a la economía de mercado en Europa</vt:lpstr>
      <vt:lpstr>¿Quién se opone al comercio mundial?     Opinión negativa  sobre el comercio</vt:lpstr>
      <vt:lpstr>Optimismo / pesimismo</vt:lpstr>
      <vt:lpstr>La economía de su país, ¿va bien o va mal?</vt:lpstr>
      <vt:lpstr>3 Mundo post-europeo…  ¿y post-occidental?</vt:lpstr>
      <vt:lpstr>Sí, en términos demográficos  Veinte países mas poblados 2017  Solo un país europeo (más Rusia) Dos latinoamericanos</vt:lpstr>
      <vt:lpstr>Presentación de PowerPoint</vt:lpstr>
      <vt:lpstr>También en términos económicos, obligando a pasar del G7 al G20    PIB PPP, 2017 Datos: FMI </vt:lpstr>
      <vt:lpstr>¿Regreso al pasado? </vt:lpstr>
      <vt:lpstr>La nueva convergencia….</vt:lpstr>
      <vt:lpstr>Presentación de PowerPoint</vt:lpstr>
      <vt:lpstr>PWC</vt:lpstr>
      <vt:lpstr>  PWC   The Long View  How will the global economic order change  by 2050? </vt:lpstr>
      <vt:lpstr>Presentación de PowerPoint</vt:lpstr>
      <vt:lpstr>¿PIB de China en el 2040? 123.000.000.000.000$</vt:lpstr>
      <vt:lpstr>Asia, región más dinámica</vt:lpstr>
      <vt:lpstr>De los 10 mayores puertos de contenedores del mundo, siete están en China.   Y de los 20 mayores, 15 están en Asia, uno en África, uno en América, y tres en Europa</vt:lpstr>
      <vt:lpstr>China domina el comercio mundial</vt:lpstr>
      <vt:lpstr>Comercio Sur-Sur</vt:lpstr>
      <vt:lpstr>       7  Y una ironía final  Los mapas y lo que nos enseñan</vt:lpstr>
      <vt:lpstr>Viejo mapa del mundo  </vt:lpstr>
      <vt:lpstr>Nuevo mapa del mundo</vt:lpstr>
      <vt:lpstr>Bibliografía optimista….</vt:lpstr>
      <vt:lpstr>¿Desean saber más?</vt:lpstr>
      <vt:lpstr>DOS “TIPOS IDEALES” DE EMERGENCIA</vt:lpstr>
      <vt:lpstr>PIB DEL MUNDO  % POR REGIONES Y AÑOS Angus Maddison The World Economy</vt:lpstr>
    </vt:vector>
  </TitlesOfParts>
  <Company>Instituto Elcano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ESTADO DEL MUNDO</dc:title>
  <dc:creator>EMILIO</dc:creator>
  <cp:lastModifiedBy>EMILIO LAMO DE ESPINOSA</cp:lastModifiedBy>
  <cp:revision>1086</cp:revision>
  <cp:lastPrinted>2015-10-01T09:46:46Z</cp:lastPrinted>
  <dcterms:created xsi:type="dcterms:W3CDTF">2005-05-24T08:53:52Z</dcterms:created>
  <dcterms:modified xsi:type="dcterms:W3CDTF">2018-06-12T16:55:51Z</dcterms:modified>
</cp:coreProperties>
</file>