
<file path=[Content_Types].xml><?xml version="1.0" encoding="utf-8"?>
<Types xmlns="http://schemas.openxmlformats.org/package/2006/content-types">
  <Default Extension="png"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ink/ink1.xml" ContentType="application/inkml+xml"/>
  <Override PartName="/ppt/notesSlides/notesSlide17.xml" ContentType="application/vnd.openxmlformats-officedocument.presentationml.notesSlide+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18.xml" ContentType="application/vnd.openxmlformats-officedocument.presentationml.notesSlide+xml"/>
  <Override PartName="/ppt/ink/ink6.xml" ContentType="application/inkml+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ink/ink7.xml" ContentType="application/inkml+xml"/>
  <Override PartName="/ppt/notesSlides/notesSlide21.xml" ContentType="application/vnd.openxmlformats-officedocument.presentationml.notesSlide+xml"/>
  <Override PartName="/ppt/ink/ink8.xml" ContentType="application/inkml+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9"/>
  </p:notesMasterIdLst>
  <p:sldIdLst>
    <p:sldId id="453" r:id="rId2"/>
    <p:sldId id="288" r:id="rId3"/>
    <p:sldId id="2083" r:id="rId4"/>
    <p:sldId id="452" r:id="rId5"/>
    <p:sldId id="257" r:id="rId6"/>
    <p:sldId id="258" r:id="rId7"/>
    <p:sldId id="259" r:id="rId8"/>
    <p:sldId id="260" r:id="rId9"/>
    <p:sldId id="2027" r:id="rId10"/>
    <p:sldId id="261" r:id="rId11"/>
    <p:sldId id="262" r:id="rId12"/>
    <p:sldId id="2024" r:id="rId13"/>
    <p:sldId id="263" r:id="rId14"/>
    <p:sldId id="2095" r:id="rId15"/>
    <p:sldId id="264" r:id="rId16"/>
    <p:sldId id="265" r:id="rId17"/>
    <p:sldId id="266" r:id="rId18"/>
    <p:sldId id="267" r:id="rId19"/>
    <p:sldId id="1871" r:id="rId20"/>
    <p:sldId id="1933" r:id="rId21"/>
    <p:sldId id="2098" r:id="rId22"/>
    <p:sldId id="2099" r:id="rId23"/>
    <p:sldId id="2100" r:id="rId24"/>
    <p:sldId id="2026" r:id="rId25"/>
    <p:sldId id="2028" r:id="rId26"/>
    <p:sldId id="268" r:id="rId27"/>
    <p:sldId id="270" r:id="rId28"/>
    <p:sldId id="269" r:id="rId29"/>
    <p:sldId id="272" r:id="rId30"/>
    <p:sldId id="271" r:id="rId31"/>
    <p:sldId id="2084" r:id="rId32"/>
    <p:sldId id="2085" r:id="rId33"/>
    <p:sldId id="2094" r:id="rId34"/>
    <p:sldId id="2086" r:id="rId35"/>
    <p:sldId id="273" r:id="rId36"/>
    <p:sldId id="274" r:id="rId37"/>
    <p:sldId id="275" r:id="rId38"/>
    <p:sldId id="2033" r:id="rId39"/>
    <p:sldId id="2032" r:id="rId40"/>
    <p:sldId id="2035" r:id="rId41"/>
    <p:sldId id="2039" r:id="rId42"/>
    <p:sldId id="2034" r:id="rId43"/>
    <p:sldId id="2036" r:id="rId44"/>
    <p:sldId id="2040" r:id="rId45"/>
    <p:sldId id="276" r:id="rId46"/>
    <p:sldId id="455" r:id="rId47"/>
    <p:sldId id="456" r:id="rId48"/>
    <p:sldId id="457" r:id="rId49"/>
    <p:sldId id="458" r:id="rId50"/>
    <p:sldId id="2029" r:id="rId51"/>
    <p:sldId id="2030" r:id="rId52"/>
    <p:sldId id="2031" r:id="rId53"/>
    <p:sldId id="289" r:id="rId54"/>
    <p:sldId id="290" r:id="rId55"/>
    <p:sldId id="278" r:id="rId56"/>
    <p:sldId id="296" r:id="rId57"/>
    <p:sldId id="280" r:id="rId58"/>
    <p:sldId id="283" r:id="rId59"/>
    <p:sldId id="279" r:id="rId60"/>
    <p:sldId id="291" r:id="rId61"/>
    <p:sldId id="2025" r:id="rId62"/>
    <p:sldId id="454" r:id="rId63"/>
    <p:sldId id="352" r:id="rId64"/>
    <p:sldId id="284" r:id="rId65"/>
    <p:sldId id="285" r:id="rId66"/>
    <p:sldId id="286" r:id="rId67"/>
    <p:sldId id="287" r:id="rId68"/>
    <p:sldId id="360" r:id="rId69"/>
    <p:sldId id="339" r:id="rId70"/>
    <p:sldId id="307" r:id="rId71"/>
    <p:sldId id="2060" r:id="rId72"/>
    <p:sldId id="308" r:id="rId73"/>
    <p:sldId id="2061" r:id="rId74"/>
    <p:sldId id="2062" r:id="rId75"/>
    <p:sldId id="341" r:id="rId76"/>
    <p:sldId id="310" r:id="rId77"/>
    <p:sldId id="311" r:id="rId78"/>
    <p:sldId id="312" r:id="rId79"/>
    <p:sldId id="2063" r:id="rId80"/>
    <p:sldId id="318" r:id="rId81"/>
    <p:sldId id="382" r:id="rId82"/>
    <p:sldId id="319" r:id="rId83"/>
    <p:sldId id="320" r:id="rId84"/>
    <p:sldId id="321" r:id="rId85"/>
    <p:sldId id="2064" r:id="rId86"/>
    <p:sldId id="2065" r:id="rId87"/>
    <p:sldId id="2066" r:id="rId88"/>
    <p:sldId id="2067" r:id="rId89"/>
    <p:sldId id="2093" r:id="rId90"/>
    <p:sldId id="403" r:id="rId91"/>
    <p:sldId id="404" r:id="rId92"/>
    <p:sldId id="400" r:id="rId93"/>
    <p:sldId id="407" r:id="rId94"/>
    <p:sldId id="2068" r:id="rId95"/>
    <p:sldId id="418" r:id="rId96"/>
    <p:sldId id="2069" r:id="rId97"/>
    <p:sldId id="424" r:id="rId98"/>
    <p:sldId id="2070" r:id="rId99"/>
    <p:sldId id="2071" r:id="rId100"/>
    <p:sldId id="380" r:id="rId101"/>
    <p:sldId id="392" r:id="rId102"/>
    <p:sldId id="2072" r:id="rId103"/>
    <p:sldId id="409" r:id="rId104"/>
    <p:sldId id="384" r:id="rId105"/>
    <p:sldId id="390" r:id="rId106"/>
    <p:sldId id="412" r:id="rId107"/>
    <p:sldId id="342" r:id="rId108"/>
    <p:sldId id="343" r:id="rId109"/>
    <p:sldId id="345" r:id="rId110"/>
    <p:sldId id="350" r:id="rId111"/>
    <p:sldId id="2073" r:id="rId112"/>
    <p:sldId id="2074" r:id="rId113"/>
    <p:sldId id="2075" r:id="rId114"/>
    <p:sldId id="2076" r:id="rId115"/>
    <p:sldId id="2077" r:id="rId116"/>
    <p:sldId id="432" r:id="rId117"/>
    <p:sldId id="433" r:id="rId118"/>
    <p:sldId id="2078" r:id="rId119"/>
    <p:sldId id="388" r:id="rId120"/>
    <p:sldId id="435" r:id="rId121"/>
    <p:sldId id="425" r:id="rId122"/>
    <p:sldId id="387" r:id="rId123"/>
    <p:sldId id="437" r:id="rId124"/>
    <p:sldId id="2091" r:id="rId125"/>
    <p:sldId id="385" r:id="rId126"/>
    <p:sldId id="2079" r:id="rId127"/>
    <p:sldId id="2080" r:id="rId128"/>
    <p:sldId id="419" r:id="rId129"/>
    <p:sldId id="389" r:id="rId130"/>
    <p:sldId id="416" r:id="rId131"/>
    <p:sldId id="417" r:id="rId132"/>
    <p:sldId id="414" r:id="rId133"/>
    <p:sldId id="2081" r:id="rId134"/>
    <p:sldId id="426" r:id="rId135"/>
    <p:sldId id="2082" r:id="rId136"/>
    <p:sldId id="2096" r:id="rId137"/>
    <p:sldId id="2097" r:id="rId1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4995" autoAdjust="0"/>
    <p:restoredTop sz="94660"/>
  </p:normalViewPr>
  <p:slideViewPr>
    <p:cSldViewPr snapToGrid="0">
      <p:cViewPr>
        <p:scale>
          <a:sx n="60" d="100"/>
          <a:sy n="60" d="100"/>
        </p:scale>
        <p:origin x="1550" y="691"/>
      </p:cViewPr>
      <p:guideLst/>
    </p:cSldViewPr>
  </p:slideViewPr>
  <p:notesTextViewPr>
    <p:cViewPr>
      <p:scale>
        <a:sx n="1" d="1"/>
        <a:sy n="1" d="1"/>
      </p:scale>
      <p:origin x="0" y="0"/>
    </p:cViewPr>
  </p:notesTextViewPr>
  <p:sorterViewPr>
    <p:cViewPr varScale="1">
      <p:scale>
        <a:sx n="100" d="100"/>
        <a:sy n="100" d="100"/>
      </p:scale>
      <p:origin x="0" y="-2257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ink/ink1.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06-11-15T10:28:04.14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838 2291 32,'0'0'27,"23"-3"1,-23 3-1,20-9-9,-20 9-6,17-5-2,-17 5-2,17-2 0,-17 2-4,0 0-1,15-5 0,-15 5 0,10-18-1,-10 18-1,10-30 0,-4 9-1,1-5 0,1-3 0,4-1 1,2-6-1,-3 0 0,4-12 1,0-4-1,2-5 1,-2-2-1,0-10 1,0-5 0,-5-8 0,5-4-1,-7-2 0,1-7 0,-4-1 0,-4-4 0,-2-6-1,-4 4 1,0 2 0,-7 6 0,-1 7-1,-7 7 1,1 5 1,-1 14-1,-1 7 0,-4 4-1,0 3 1,-1 3 0,-4 6 0,5 1 0,-3 5 0,-2 0 0,-2 1 0,-3 6 0,-2 7 0,-1 4 1,-2 4-1,0 9 2,-2 1 0,-4 11 0,1 6 1,5 12-1,-4 6 1,4 14 0,0 10-1,2 8 1,1 12-2,5 6 1,-1 8-1,5 3 1,-1 5 0,6-2-1,-2-1 1,3 4 0,2-8 0,3 2 0,2-8-1,10 1 1,5 0-2,10 7 2,9-5-2,11 1 1,10-1 0,10-3 0,5-4-1,7-8 1,6-7-1,6-10 1,-2-9-1,3-5 0,1-6 1,-4-7-1,-6-5 0,-2-4-2,-6-6-2,-11-15-8,-3-17-25,-11-15-2,-13-24 1,2-12-1</inkml:trace>
</inkml:ink>
</file>

<file path=ppt/ink/ink2.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06-11-15T10:27:48.71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173 500 29,'0'0'7,"16"-30"1,-11 15 0,-5-5 1,1-4 0,-2-3 1,-3-1 0,-3 1-2,2-2-1,-1 6-1,-1-4-1,0 8-1,7 19-1,-8-25-1,8 25-1,0 0 0,-9-15 0,9 15-1,0 0 1,0 0 0,0 0 0,0 0 0,-10 15 1,10-15 1,-6 22-1,2-7 1,-2 0 0,2 4-1,-2 4 1,2 6-1,-3 3 0,2 8-1,-1 9 2,1 10-2,0 11 2,3 11-1,-1 8 1,6 9 0,-6 6 0,6 2-1,-1 2 1,-1-1-1,-2-3 0,1-1 0,0-4 0,0-5 0,0-4 0,3-3-1,-5-5 0,6 1 0,1-7 0,3-4 0,4-5 0,5-6 0,1-1-1,4-4 1,1-9 0,3-7 0,-1-4 0,5-8-1,-5-6 1,1-2 0,4-11-1,-2-4 0,2-7 0,1-10 0,3-3 0,1-10-1,2-5 0,0-7 0,-5-7 1,0-7-1,-2-1 1,-4 0-1,-5-2 1,-4-1-1,-3-2 1,-8-7 0,-1-9 0,-5-4 0,0-9-1,-5-8 1,0-5 0,-3-5-1,-4-7 1,0-4 0,2 6 0,-5 1 0,2 4 0,-4 5 0,2 3 0,-4 3 0,1 9-1,-1 7 1,3 1 0,-3 6 0,-1 1-1,-2 6 1,-1 3 0,-3 6 0,5 9 0,-6 3 0,-4 10 0,4 11 1,-7 16 0,4 15 0,-5 19 0,1 18 1,-4 17 1,2 18-1,3 14 0,6 15 1,2 5-2,3 4 1,3-1-1,9-3 0,0-5-1,7-12-1,1-1-3,0-16-9,4-1-23,6-9 0,-4-16 1,9-6-2</inkml:trace>
</inkml:ink>
</file>

<file path=ppt/ink/ink3.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5-18T17:33:12.45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781 499 29,'0'0'7,"72"-30"1,-48 15 0,-24-5 1,4-3 0,-8-4 1,-14-1 0,-15 1-2,11-2-1,-6 6-1,-3-4-1,-1 8-1,32 19-1,-36-25-1,36 25-1,0 0 0,-40-15 0,40 15-1,0 0 1,0 0 0,0 0 0,0 0 0,-45 15 1,45-15 1,-27 22-1,9-7 1,-9 0 0,8 4-1,-8 4 1,9 6-1,-14 3 0,10 8-1,-5 8 2,4 11-2,1 11 2,13 11-1,-5 8 1,28 9 0,-28 6 0,28 2-1,-5 2 1,-5-1-1,-8-4 0,4 0 0,0-4 0,0-5 0,0-4 0,13-3-1,-22-5 0,27 1 0,5-7 0,13-4 0,18-6 0,23-5 0,4-1-1,18-4 1,5-9 0,14-7 0,-5-4 0,22-8-1,-22-6 1,4-2 0,19-11-1,-9-4 0,8-7 0,5-10 0,13-3 0,6-10-1,8-5 0,0-7 0,-23-7 1,0-7-1,-8-1 1,-18 0-1,-24-2 1,-16-1-1,-15-1 1,-36-8 0,-5-9 0,-22-4 0,0-9-1,-22-8 1,-1-5 0,-13-5-1,-18-7 1,-1-3 0,10 5 0,-23 1 0,10 4 0,-19 5 0,10 3 0,-20 3 0,6 9-1,-4 7 1,13 1 0,-15 7 0,-3 0-1,-9 6 1,-6 3 0,-12 6 0,23 9 0,-28 3 0,-18 10 0,18 11 1,-32 16 0,19 15 0,-24 19 0,6 18 1,-19 17 1,10 18-1,13 14 0,27 14 1,9 6-2,14 4 1,13-1-1,41-3 0,0-5-1,31-12-1,5-1-3,0-16-9,18-2-23,27-8 0,-18-16 1,41-6-2</inkml:trace>
</inkml:ink>
</file>

<file path=ppt/ink/ink4.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5-18T17:33:29.26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1515 499 29,'0'0'7,"140"-30"1,-95 15 0,-45-5 1,8-3 0,-16-4 1,-28-1 0,-25 1-2,17-2-1,-8 6-1,-9-4-1,0 8-1,61 19-1,-71-25-1,71 25-1,0 0 0,-79-15 0,79 15-1,0 0 1,0 0 0,0 0 0,0 0 0,-87 15 1,87-15 1,-52 22-1,16-7 1,-16 0 0,17 4-1,-18 4 1,19 6-1,-27 3 0,17 8-1,-9 8 2,9 11-2,0 11 2,27 11-1,-9 8 1,52 9 0,-52 6 0,52 2-1,-9 2 1,-8-1-1,-18-4 0,9 0 0,0-4 0,0-5 0,0-4 0,27-3-1,-45-5 0,53 1 0,9-7 0,26-4 0,35-6 0,43-5 0,10-1-1,35-4 1,8-9 0,26-7 0,-8-4 0,44-8-1,-45-6 1,10-2 0,34-11-1,-17-4 0,18-7 0,8-10 0,27-3 0,8-10-1,18-5 0,-1-7 0,-43-7 1,0-7-1,-18-1 1,-34 0-1,-44-2 1,-36-1-1,-25-1 1,-71-8 0,-8-9 0,-44-4 0,0-9-1,-44-8 1,1-5 0,-28-5-1,-34-7 1,1-3 0,16 5 0,-43 1 0,17 4 0,-35 5 0,18 3 0,-35 3 0,9 9-1,-10 7 1,28 1 0,-28 7 0,-7 0-1,-19 6 1,-9 3 0,-26 6 0,45 9 0,-53 3 0,-35 10 0,34 11 1,-60 16 0,35 15 0,-44 19 0,8 18 1,-35 17 1,18 18-1,26 14 0,54 14 1,16 6-2,26 4 1,27-1-1,78-3 0,1-5-1,61-12-1,8-1-3,1-16-9,34-2-23,53-8 0,-35-16 1,79-6-2</inkml:trace>
</inkml:ink>
</file>

<file path=ppt/ink/ink5.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18-05-18T17:33:50.302"/>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781 499 29,'0'0'7,"72"-30"1,-48 15 0,-24-5 1,4-3 0,-8-4 1,-14-1 0,-15 1-2,11-2-1,-6 6-1,-3-4-1,-1 8-1,32 19-1,-36-25-1,36 25-1,0 0 0,-40-15 0,40 15-1,0 0 1,0 0 0,0 0 0,0 0 0,-45 15 1,45-15 1,-27 22-1,9-7 1,-9 0 0,8 4-1,-8 4 1,9 6-1,-14 3 0,10 8-1,-5 8 2,4 11-2,1 11 2,13 11-1,-5 8 1,28 9 0,-28 6 0,28 2-1,-5 2 1,-5-1-1,-8-4 0,4 0 0,0-4 0,0-5 0,0-4 0,13-3-1,-22-5 0,27 1 0,5-7 0,13-4 0,18-6 0,23-5 0,4-1-1,18-4 1,5-9 0,14-7 0,-5-4 0,22-8-1,-22-6 1,4-2 0,19-11-1,-9-4 0,8-7 0,5-10 0,13-3 0,6-10-1,8-5 0,0-7 0,-23-7 1,0-7-1,-8-1 1,-18 0-1,-24-2 1,-16-1-1,-15-1 1,-36-8 0,-5-9 0,-22-4 0,0-9-1,-22-8 1,-1-5 0,-13-5-1,-18-7 1,-1-3 0,10 5 0,-23 1 0,10 4 0,-19 5 0,10 3 0,-20 3 0,6 9-1,-4 7 1,13 1 0,-15 7 0,-3 0-1,-9 6 1,-6 3 0,-12 6 0,23 9 0,-28 3 0,-18 10 0,18 11 1,-32 16 0,19 15 0,-24 19 0,6 18 1,-19 17 1,10 18-1,13 14 0,27 14 1,9 6-2,14 4 1,13-1-1,41-3 0,0-5-1,31-12-1,5-1-3,0-16-9,18-2-23,27-8 0,-18-16 1,41-6-2</inkml:trace>
</inkml:ink>
</file>

<file path=ppt/ink/ink6.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06-11-15T10:28:13.187"/>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1009 2573 27,'0'0'18,"20"20"0,-20-20-2,23 15-1,-23-15-2,25 8-2,-10-9-1,-15 1-3,25-11-3,-25 11-1,22-21 0,-11 5-2,3-4 0,1-3 0,-2-4-1,2-8 0,2-7 0,-2-11 0,1-5 0,-2-11 0,-1 0 0,-5-10 1,-1-4-2,-5 6 2,-2-2-2,-5 2 1,-2 4 0,-3-6-1,-2-5 1,-1-3 0,-7-11 0,2-14 0,-4-6 0,-3-8 1,-5 0 0,-3 2-1,-2 1 1,-2 8 0,-1 15 0,-3 11 0,0 11-1,-1 13 1,-1 9 0,3 11 0,0 13 1,-4 8-1,3 7 0,-3 9 1,3 10-1,-4 6 1,0 9-1,0 3 1,-5 15 1,0 2-1,5 19 0,-5 8 1,6 13 0,3 14 1,4 20-1,4 12 1,8 16-1,0 12 1,11 11-1,4 4 0,4 6 0,4-6 0,5-1-1,6-9 0,11-4 0,1-16 0,9-10 0,7-19-1,6-13 0,6-18 0,6-15 0,10-19 0,8-19 0,4-16 0,8-15-1,6-19 0,6-14-2,-5-9-1,-16-17-3,3 3-5,-26-12-13,-8 7-13,-10 5 1,-18 4-1,-9 9 1</inkml:trace>
</inkml:ink>
</file>

<file path=ppt/ink/ink7.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06-07-15T10:36:44.093"/>
    </inkml:context>
    <inkml:brush xml:id="br0">
      <inkml:brushProperty name="width" value="0.03528" units="cm"/>
      <inkml:brushProperty name="height" value="0.03528" units="cm"/>
      <inkml:brushProperty name="color" value="#FF0000"/>
      <inkml:brushProperty name="fitToCurve" value="1"/>
      <inkml:brushProperty name="ignorePressure" value="1"/>
    </inkml:brush>
  </inkml:definitions>
  <inkml:trace contextRef="#ctx0" brushRef="#br0">23271 2692 12,'-29'-12'16,"29"12"1,-26-15-12,9 10 0,-7 0 1,-8-3 0,-10-4 0,-12 2 0,-15-5 1,-16 0-2,-21-2-1,-12-3-2,-17-8 0,-14-1 0,-16-2 1,-15-8 1,-8-2 1,-6-9 0,-9-2 1,-13-6 0,-7 4 1,-14-1-2,-16 4-1,-22 1-1,-20 3 0,-16 10-1,-20 2-2,-7 5 1,-10 2-1,-6-2 1,5 0-1,7-9 0,8-1 1,1-10 1,6-5 1,-4-6 0,-2 1 0,-12-4 2,-11 6-2,-18 1 0,-6 12 0,-18 10-1,-11 12-1,-8 8 0,0 13-1,-5 9 1,1 3-1,3 2 0,11 1 0,4-5 0,11 1 0,5-8 0,8-1 1,11-1-1,10 4 0,1 0 0,1 9 0,8 8 0,-5 12 0,1 9 1,1 6-1,-6 8 0,4 8 0,1 1 1,8 2-1,6 1 1,15-2 0,5 2-1,15 1 1,9-1 0,10 10-1,8 4 1,3 13-1,2 11 1,4 15-1,5 12 1,8 14 0,12 4-1,11 12 1,18-2 1,23-3-1,16-5 0,23-6 0,16-6 0,24-11-1,12-4 1,13-8-1,12-2 0,16 1 0,5-1 0,15 4 1,13 3-2,9 1 1,16 2 0,16 7 0,14 0 0,12-1 0,13-4 0,14-4 0,14-8 0,11-3 0,7-3 0,10-6 0,18-6 0,9-2 0,19-4 0,7 3 1,16-2 0,14-1-1,9 4 1,9 4 0,-5 6 0,5 3-1,-4 0 1,1 3-1,-5-5-1,-8-1 2,-6-6-1,2-3 0,0-4 1,0-5-1,-6-2 0,3 2 0,7 1 1,4-1-1,12-4 0,2-3 0,8-5-1,2-8 2,6-5-2,5-11 1,-4-6 0,-1-1 0,2-8 0,0 3 1,7-8-1,2 1 0,1-5 0,12-4 0,8-5 1,4-1-1,15-2 0,-2-3 0,4 1 0,1-5 0,5 1 0,-3-1 0,-2-3 0,4-3 0,-2-4 0,1-1 0,-4-6 0,4-1 0,-1-1 0,-2-6 0,0-3 0,4-5 0,-4 2-1,-2-1 2,3-1-2,2 0 1,-8 4 0,1 1 0,-3 1 0,-6 4 0,-4-1 0,-1-8 0,-5-4 0,1-5 1,4-14-1,-1-13 0,3-7 0,6-8 0,3-10 1,8-2-2,1 2 2,1-3-1,-1 1-1,-7 9 1,-3-2 0,-9 6 0,-9 4-1,-8-1 1,-7-6 0,-5-5 0,-6-4 1,-3-9-1,-3-9 1,-9-4-1,-11-9 0,0-3 0,-13-5 0,-10-5 1,-11 1-2,-9 1 1,-12-4 0,-9-3 0,-6-1-1,-13-11 1,-9-5 0,-5-10 0,-15-3 0,-8-8 0,-13-6 1,-11-1 0,-15-1 0,-8 5 0,-18 11 0,-9 14 0,-19 6 0,-14 11-1,-16 7 0,-21 4 0,-14 3 0,-19 0 0,-11-7-1,-18-6 1,-6-6 0,-13-6 0,-6-6 0,-10-6 0,-6 2 0,-13 1 0,-12 9 0,-19 9 0,-17 7 0,-19 11-1,-16 9 1,-17 13-1,-12-3 1,-14 4-1,-17 2 1,-13-7-1,-13 1 2,-5-2-1,-5-3 0,-11 6 0,-9 3 0,-7 10 0,-7 6 0,-7 11 0,-4 11-1,-7 7 1,-9 15 0,-8 5 0,-4 14 0,-4 2 0,-1 11 0,-1 3 0,-4 3 0,1 7 1,-4 0-2,9 4 1,8-4 0,5 6 1,11 3-1,13 2 1,6 8-1,14 4 0,13 14 2,0 13-2,5 8 1,4 17-2,-1 15 2,7 14-1,4 11 0,0 10-1,2 1 1,10 8 0,9 1 0,4 2 0,12-4 0,6-1 0,10-2 1,6-3-1,6 4 0,4 8 0,9 4 0,18 11 0,4 2 0,16 9 0,15 9 1,21 4-1,26 2 0,22-1-1,22-6 1,18-4 0,25-4 0,14 0 0,20 2 0,11-6 0,16-2 0,12 1 0,11 3 0,18 1 0,16 2 0,13 0 0,21-8 0,23-5 0,24-3 1,18-8-1,19-3 0,13-11 1,25-6-1,18-16 0,11-4 0,10-10 0,10-9 0,12-4 0,9-3 0,2-2 0,3-1 1,1-1-1,0 8 1,5 3-1,2 6 0,-3 1 0,-3-2 0,8-1 1,-2-4-2,5-1 1,-5-10 1,4-9-1,6-10 0,4-8 0,7-10 0,13-11 0,8-11 1,13-8-1,9-12 0,3-1 0,4-5 0,7-6 0,0 3 0,-8-4 0,0 3 0,-1-5 0,0-8 0,6 0 0,4-6 0,5-9 0,5-9 0,7-4 0,6-12 0,6 0 0,-6-5 1,-1 1-1,-5-1 0,-11 10 0,-13 5 0,-4 4-1,-11 2 1,-2 1 0,-1-4 0,3-1-1,-2-12 0,12-15 1,4-10-1,6-10 0,-3-7 1,-5-10 0,-11-4-1,-6-8 1,-22 4 0,-21-5-2,-26 0 2,-32-2-1,-29-4 0,-26-8 0,-29-3 0,-24-8 0,-19-5 0,-15-6 2,-11-11-1,-3-5 1,-10-1 0,-6 4 0,-8 4 0,-10 8 0,-20 7 0,-17 7 0,-25 9-1,-34 3-1,-25 7 0,-28 3 0,-25 1 0,-21-6-1,-16-2 1,-20-14 0,-8-8 1,-4-6 0,-3-13 0,-1-1 1,-7-10 0,-10 1 1,-3 4-1,-9 15 1,-13 14-1,-11 17 0,-14 14 0,-21 10-1,-14 13-1,-18 16 1,-18 2-2,-20 6 1,-14 1 0,-18 2 0,-16-3 1,-14 3-1,-16-4 2,-18 1-1,-15-2 0,-16 2 1,-9 1-1,-21 5 0,-15 16 1,-18 12-1,-22 27-1,-27 28-1,-30 40-3,-37 34-7,-24 49-26,-34 37 1,-40 33 0,-23 31-2</inkml:trace>
</inkml:ink>
</file>

<file path=ppt/ink/ink8.xml><?xml version="1.0" encoding="utf-8"?>
<inkml:ink xmlns:inkml="http://www.w3.org/2003/InkML">
  <inkml:definitions>
    <inkml:context xml:id="ctx0">
      <inkml:inkSource xml:id="inkSrc0">
        <inkml:traceFormat>
          <inkml:channel name="X" type="integer" max="24576" units="in"/>
          <inkml:channel name="Y" type="integer" max="18432" units="in"/>
          <inkml:channel name="F" type="integer" max="255" units="dev"/>
        </inkml:traceFormat>
        <inkml:channelProperties>
          <inkml:channelProperty channel="X" name="resolution" value="2978.90918" units="1/in"/>
          <inkml:channelProperty channel="Y" name="resolution" value="2978.66846" units="1/in"/>
          <inkml:channelProperty channel="F" name="resolution" value="INF" units="1/dev"/>
        </inkml:channelProperties>
      </inkml:inkSource>
      <inkml:timestamp xml:id="ts0" timeString="2006-07-12T09:02:09.390"/>
    </inkml:context>
    <inkml:brush xml:id="br0">
      <inkml:brushProperty name="width" value="0.03528" units="cm"/>
      <inkml:brushProperty name="height" value="0.03528" units="cm"/>
      <inkml:brushProperty name="color" value="#FF0000"/>
      <inkml:brushProperty name="fitToCurve" value="1"/>
      <inkml:brushProperty name="ignorePressure" value="1"/>
    </inkml:brush>
  </inkml:definitions>
  <inkml:trace contextRef="#ctx0" brushRef="#br0">16240 1246 38,'-19'-8'18,"-11"-12"-1,0 3-2,-14-3-5,-8-7-4,-9-3-1,-18-3-3,-13-5 0,-18 1-1,-21-8 0,-12-1-1,-6-4 1,-9 1 0,-9-1-1,-4-2 1,-6 0 0,-3 1 1,-1 4 0,-12 2 1,-9 7 0,-17 3 0,-6 7-1,-12 4 1,-2 6-1,-6 3-1,-7 0 0,-1 0-1,1 2 0,2 0 0,-1-2 0,-3 2 0,1-3 1,-3 4-1,-6-1 1,-7 4 0,-10 8 0,-14 4 1,-9 10-1,-14 11 0,-16 4 0,-6 11 0,-3 4-1,-8 5 0,6 6 0,10-1 0,1 2 0,10 1 0,19 2 0,6-1-1,1 3 1,10 2 0,-2 4-1,4 3 1,-8 6 0,3 8 1,-6 13-1,0 10 1,-3 14-1,9 12 1,10 5-1,5 4 1,22 6 0,9-11-1,27 0 0,19-10 1,30-8 0,20-11 1,17-2-1,19 0 0,20-3 1,16-3 0,12 5 0,15 2 0,11 11 1,13-2-2,19 12 0,22 5-1,17 2 1,19 1-1,25-5 0,23-6 1,25-6-1,23-13 1,19-15-1,26-13 0,24-11 1,31-10-2,15-6 2,22-5-1,11 3 0,21 7-1,8 4 1,4 7 0,-6 6 0,7 9 1,6 4-1,-1-3 0,17-6 1,3-11-1,9-11 1,20-14 0,10-8 0,14-19-1,3-11 1,6-9-1,1-6 0,3-7 1,-4-3-1,-9-1 0,-2-2 0,-7-1-1,-2 2 2,-4 0-2,-6 4 1,0-2 0,-3 2 0,-1-2 0,6-1 0,-7-2 0,4 0 0,-4-4 1,-1 0-1,-3-7 0,0 1 0,-3-2 1,-1-6-1,0 0 0,-7-3 1,0-9-1,-4 0 0,-13-9 1,2-3-1,-20-6 0,-19-6 0,-23-5 0,-27 2 1,-27-9-1,-27-4 1,-37-6-1,-30-5 1,-35-7-1,-27 1 1,-31-8 0,-23-7 0,-24-1-1,-13-6 0,-15-3 1,-14 4-1,-13-4 0,-15-2 0,-19 7-1,-26 8 1,-26 2 0,-37 8 0,-32 1-1,-37 6 2,-33-2-2,-31 4 1,-20 4 1,-25-4-2,-15 1 1,-7-3 0,-11-2 0,1-1 0,-4-4 1,-1-7-1,-1-2 0,-3 8 0,-6 2 1,-7 5-1,-5 9 0,-6 15 0,-8 14 0,-7 13 1,-11 16-2,-5 5 2,-7 13-2,-3 7 1,-6 9 0,-8 6 0,-4 9 0,-2 8 0,0 6 0,0 11 0,13 7 0,-1 9-1,9 18 1,11 10 0,3 17-1,14 12 1,5 12-1,8 8 1,0 13-1,8 7 1,11 4 0,9 9-1,25-3 1,14-1 0,24-3 1,30 3-2,34-5 1,30 0 0,40 2 0,36-6 0,30 0 0,35-2 0,35 4 0,26-5 1,35 0-1,25-1 1,24-1-1,22-7 1,31-1-1,23-9 1,21-10-2,21-5 1,23-14 1,28-4-1,26-12 0,22-6 1,14 1-1,16 1 0,20 5 0,16 4 1,11 3-1,5 1 0,13 0 0,4-4 0,2-12 0,11-6 0,4-16 1,3-12-1,3-15 0,5-11 0,8-9 1,4-7-1,13-3 0,8-7 0,6 0 0,5-7 1,2 1-1,13-4 0,-10 2 0,2-4 0,-7-1 1,-8-4-1,2-1 0,-4-8 0,-4-4 1,-1-8-1,-1-2 0,7-6 1,-4-2-1,0-2 0,-12-3 1,-7-4-1,-15 2-1,-13-2 1,-19 0 0,-24-4 0,-23-9 0,-13-10 0,-27-11 0,-16-7 0,-26-12 1,-19-8-1,-27-10 0,-21-10 1,-28-9-1,-34-3 1,-37 3-1,-34-6 0,-39 2 0,-40 2 0,-39-5 0,-39 10 0,-39 7 0,-29 6 0,-31 3-1,-29 9 1,-21 0 0,-19 5 0,-20 4 0,-12 3 0,-13 1 0,-24 2 0,-9 7 0,-26 4 0,-14 3 0,-20 10 0,-18 10 0,-17 11 0,-23 12 0,-13 6 0,-14 12 0,-9 8 1,-15 16-1,-12 8 0,-3 15 0,-17 9 0,2 15 0,-7 8 0,-3 14 0,-4 14-1,2 6 1,5 12 0,5 11-1,16 6 1,9 11-1,14 5 0,21 6 1,28 5 0,18 5 0,32 4-1,28 10 1,28 7 0,19-1-1,29 5 2,26 6-2,23 4 1,25 9 0,27 2-1,35-6 1,39-2 0,42 0 1,41-3-1,46-7 0,43 3 0,41-11 0,36-7 1,35-8-1,26-7 0,29-4 0,26-9 1,20-9-1,27-12 0,27-11 0,20-6 1,28-11-1,19-3 0,22-8 0,15-2 0,17-8 0,12 0 0,3 2 0,6-1 0,6 1 0,5-1 0,6-4 0,2-2 0,12-4 0,-1-1 1,11-7-1,-2 0 0,4-8 0,-1-5 1,1-5-1,3-3 0,-6-11 0,7-4 0,-6-7 1,7-10-1,-3-9 0,-1-8 0,-11-6 0,-12-12 0,-6-6 1,-19-4-1,-21-7 1,-14-1-1,-16-5 0,-13 3 0,-16-4 0,-4 1 0,-9-3 0,-3-7 0,-5-12 0,-4-6 0,-9-10-1,-18-4 1,-13-10 0,-23-3 0,-29-7 0,-27-9 0,-36-7 0,-27 1 0,-37-11-1,-31-6 0,-33-5 1,-40-9 0,-36-1 0,-32 10 0,-38 4-1,-34 8 1,-36 3 0,-32 4 0,-35 15-1,-35 3 0,-31 11 0,-44 9-1,-34 12 2,-46 6-2,-44 18-1,-52 12-3,-47 31-8,-71 34-20,-70 30 0,-71 42 0,-80 30 1</inkml:trace>
  <inkml:trace contextRef="#ctx0" brushRef="#br0" timeOffset="4156">25477 2659 3,'0'-35'17,"7"12"0,-7-14 0,-5 12-15,5 25-3,17-11-16,-4 27 0,-13-16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ACA64B-99E6-483F-8862-E6F0C66679D5}" type="datetimeFigureOut">
              <a:rPr lang="en-US" smtClean="0"/>
              <a:t>6/13/2018</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4E5409-8022-402F-9F9F-57DED935DE3A}" type="slidenum">
              <a:rPr lang="en-US" smtClean="0"/>
              <a:t>‹Nº›</a:t>
            </a:fld>
            <a:endParaRPr lang="en-US"/>
          </a:p>
        </p:txBody>
      </p:sp>
    </p:spTree>
    <p:extLst>
      <p:ext uri="{BB962C8B-B14F-4D97-AF65-F5344CB8AC3E}">
        <p14:creationId xmlns:p14="http://schemas.microsoft.com/office/powerpoint/2010/main" val="22132138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21B83A15-6227-42D4-9B71-AC7F769D06AC}" type="slidenum">
              <a:rPr lang="es-ES" altLang="es-ES" sz="1300">
                <a:solidFill>
                  <a:srgbClr val="000000"/>
                </a:solidFill>
              </a:rPr>
              <a:pPr>
                <a:spcBef>
                  <a:spcPct val="0"/>
                </a:spcBef>
              </a:pPr>
              <a:t>5</a:t>
            </a:fld>
            <a:endParaRPr lang="es-ES" altLang="es-ES" sz="1300">
              <a:solidFill>
                <a:srgbClr val="000000"/>
              </a:solidFill>
            </a:endParaRPr>
          </a:p>
        </p:txBody>
      </p:sp>
      <p:sp>
        <p:nvSpPr>
          <p:cNvPr id="232451" name="Rectangle 2"/>
          <p:cNvSpPr>
            <a:spLocks noGrp="1" noRot="1" noChangeAspect="1" noChangeArrowheads="1" noTextEdit="1"/>
          </p:cNvSpPr>
          <p:nvPr>
            <p:ph type="sldImg"/>
          </p:nvPr>
        </p:nvSpPr>
        <p:spPr>
          <a:xfrm>
            <a:off x="139700" y="768350"/>
            <a:ext cx="6819900" cy="3836988"/>
          </a:xfrm>
          <a:ln/>
        </p:spPr>
      </p:sp>
      <p:sp>
        <p:nvSpPr>
          <p:cNvPr id="232452" name="Rectangle 3"/>
          <p:cNvSpPr>
            <a:spLocks noGrp="1" noChangeArrowheads="1"/>
          </p:cNvSpPr>
          <p:nvPr>
            <p:ph type="body" idx="1"/>
          </p:nvPr>
        </p:nvSpPr>
        <p:spPr>
          <a:noFill/>
        </p:spPr>
        <p:txBody>
          <a:bodyPr/>
          <a:lstStyle/>
          <a:p>
            <a:pPr eaLnBrk="1" hangingPunct="1"/>
            <a:endParaRPr lang="es-ES_tradnl" altLang="es-ES"/>
          </a:p>
        </p:txBody>
      </p:sp>
    </p:spTree>
    <p:extLst>
      <p:ext uri="{BB962C8B-B14F-4D97-AF65-F5344CB8AC3E}">
        <p14:creationId xmlns:p14="http://schemas.microsoft.com/office/powerpoint/2010/main" val="731755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EB22379E-BE12-4609-AC83-BA665A9D80A6}" type="slidenum">
              <a:rPr lang="es-ES" altLang="es-ES" sz="1300">
                <a:solidFill>
                  <a:srgbClr val="000000"/>
                </a:solidFill>
              </a:rPr>
              <a:pPr>
                <a:spcBef>
                  <a:spcPct val="0"/>
                </a:spcBef>
              </a:pPr>
              <a:t>6</a:t>
            </a:fld>
            <a:endParaRPr lang="es-ES" altLang="es-ES" sz="1300">
              <a:solidFill>
                <a:srgbClr val="000000"/>
              </a:solidFill>
            </a:endParaRPr>
          </a:p>
        </p:txBody>
      </p:sp>
      <p:sp>
        <p:nvSpPr>
          <p:cNvPr id="233475" name="Rectangle 1026"/>
          <p:cNvSpPr>
            <a:spLocks noGrp="1" noRot="1" noChangeAspect="1" noChangeArrowheads="1" noTextEdit="1"/>
          </p:cNvSpPr>
          <p:nvPr>
            <p:ph type="sldImg"/>
          </p:nvPr>
        </p:nvSpPr>
        <p:spPr>
          <a:xfrm>
            <a:off x="139700" y="768350"/>
            <a:ext cx="6819900" cy="3836988"/>
          </a:xfrm>
          <a:solidFill>
            <a:srgbClr val="FFFFFF"/>
          </a:solidFill>
          <a:ln/>
        </p:spPr>
      </p:sp>
      <p:sp>
        <p:nvSpPr>
          <p:cNvPr id="233476" name="Rectangle 1027"/>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s-ES_tradnl" altLang="es-ES"/>
          </a:p>
        </p:txBody>
      </p:sp>
    </p:spTree>
    <p:extLst>
      <p:ext uri="{BB962C8B-B14F-4D97-AF65-F5344CB8AC3E}">
        <p14:creationId xmlns:p14="http://schemas.microsoft.com/office/powerpoint/2010/main" val="33747563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B75579E9-464A-4FEF-BDE5-EE659E0086BC}" type="slidenum">
              <a:rPr lang="es-ES" altLang="es-ES" sz="1300">
                <a:solidFill>
                  <a:srgbClr val="000000"/>
                </a:solidFill>
              </a:rPr>
              <a:pPr>
                <a:spcBef>
                  <a:spcPct val="0"/>
                </a:spcBef>
              </a:pPr>
              <a:t>7</a:t>
            </a:fld>
            <a:endParaRPr lang="es-ES" altLang="es-ES" sz="1300">
              <a:solidFill>
                <a:srgbClr val="000000"/>
              </a:solidFill>
            </a:endParaRPr>
          </a:p>
        </p:txBody>
      </p:sp>
      <p:sp>
        <p:nvSpPr>
          <p:cNvPr id="234499" name="Rectangle 2"/>
          <p:cNvSpPr>
            <a:spLocks noGrp="1" noRot="1" noChangeAspect="1" noChangeArrowheads="1" noTextEdit="1"/>
          </p:cNvSpPr>
          <p:nvPr>
            <p:ph type="sldImg"/>
          </p:nvPr>
        </p:nvSpPr>
        <p:spPr>
          <a:xfrm>
            <a:off x="139700" y="768350"/>
            <a:ext cx="6819900" cy="3836988"/>
          </a:xfrm>
          <a:ln/>
        </p:spPr>
      </p:sp>
      <p:sp>
        <p:nvSpPr>
          <p:cNvPr id="234500" name="Rectangle 3"/>
          <p:cNvSpPr>
            <a:spLocks noGrp="1" noChangeArrowheads="1"/>
          </p:cNvSpPr>
          <p:nvPr>
            <p:ph type="body" idx="1"/>
          </p:nvPr>
        </p:nvSpPr>
        <p:spPr>
          <a:noFill/>
        </p:spPr>
        <p:txBody>
          <a:bodyPr/>
          <a:lstStyle/>
          <a:p>
            <a:pPr eaLnBrk="1" hangingPunct="1"/>
            <a:endParaRPr lang="es-ES_tradnl" altLang="es-ES"/>
          </a:p>
        </p:txBody>
      </p:sp>
    </p:spTree>
    <p:extLst>
      <p:ext uri="{BB962C8B-B14F-4D97-AF65-F5344CB8AC3E}">
        <p14:creationId xmlns:p14="http://schemas.microsoft.com/office/powerpoint/2010/main" val="3307902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0448DE4D-19C2-4B8B-AD86-E68F201C2C93}" type="slidenum">
              <a:rPr lang="es-ES" altLang="es-ES" sz="1300">
                <a:solidFill>
                  <a:srgbClr val="000000"/>
                </a:solidFill>
              </a:rPr>
              <a:pPr>
                <a:spcBef>
                  <a:spcPct val="0"/>
                </a:spcBef>
              </a:pPr>
              <a:t>8</a:t>
            </a:fld>
            <a:endParaRPr lang="es-ES" altLang="es-ES" sz="1300">
              <a:solidFill>
                <a:srgbClr val="000000"/>
              </a:solidFill>
            </a:endParaRPr>
          </a:p>
        </p:txBody>
      </p:sp>
      <p:sp>
        <p:nvSpPr>
          <p:cNvPr id="235523" name="Rectangle 1026"/>
          <p:cNvSpPr>
            <a:spLocks noGrp="1" noRot="1" noChangeAspect="1" noChangeArrowheads="1" noTextEdit="1"/>
          </p:cNvSpPr>
          <p:nvPr>
            <p:ph type="sldImg"/>
          </p:nvPr>
        </p:nvSpPr>
        <p:spPr>
          <a:xfrm>
            <a:off x="139700" y="768350"/>
            <a:ext cx="6819900" cy="3836988"/>
          </a:xfrm>
          <a:solidFill>
            <a:srgbClr val="FFFFFF"/>
          </a:solidFill>
          <a:ln/>
        </p:spPr>
      </p:sp>
      <p:sp>
        <p:nvSpPr>
          <p:cNvPr id="235524" name="Rectangle 1027"/>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s-ES_tradnl" altLang="es-ES"/>
          </a:p>
        </p:txBody>
      </p:sp>
    </p:spTree>
    <p:extLst>
      <p:ext uri="{BB962C8B-B14F-4D97-AF65-F5344CB8AC3E}">
        <p14:creationId xmlns:p14="http://schemas.microsoft.com/office/powerpoint/2010/main" val="3754870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fld id="{8316738D-ACD2-407E-835E-4CCB27DCEA16}" type="slidenum">
              <a:rPr lang="es-ES" altLang="en-US" sz="1200"/>
              <a:pPr eaLnBrk="1" hangingPunct="1"/>
              <a:t>9</a:t>
            </a:fld>
            <a:endParaRPr lang="es-ES" altLang="en-US" sz="1200"/>
          </a:p>
        </p:txBody>
      </p:sp>
      <p:sp>
        <p:nvSpPr>
          <p:cNvPr id="144387" name="Rectangle 2"/>
          <p:cNvSpPr>
            <a:spLocks noGrp="1" noRot="1" noChangeAspect="1" noChangeArrowheads="1" noTextEdit="1"/>
          </p:cNvSpPr>
          <p:nvPr>
            <p:ph type="sldImg"/>
          </p:nvPr>
        </p:nvSpPr>
        <p:spPr>
          <a:xfrm>
            <a:off x="2287588" y="514350"/>
            <a:ext cx="4572000" cy="2571750"/>
          </a:xfrm>
          <a:ln/>
        </p:spPr>
      </p:sp>
      <p:sp>
        <p:nvSpPr>
          <p:cNvPr id="144388" name="Rectangle 3"/>
          <p:cNvSpPr>
            <a:spLocks noGrp="1" noChangeArrowheads="1"/>
          </p:cNvSpPr>
          <p:nvPr>
            <p:ph type="body" idx="1"/>
          </p:nvPr>
        </p:nvSpPr>
        <p:spPr>
          <a:noFill/>
        </p:spPr>
        <p:txBody>
          <a:bodyPr lIns="91424" tIns="45713" rIns="91424" bIns="45713"/>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0077258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D9D989F7-C5B2-4560-B262-50209CFEA7F7}" type="slidenum">
              <a:rPr lang="es-ES" altLang="es-ES" sz="1300">
                <a:solidFill>
                  <a:srgbClr val="000000"/>
                </a:solidFill>
              </a:rPr>
              <a:pPr>
                <a:spcBef>
                  <a:spcPct val="0"/>
                </a:spcBef>
              </a:pPr>
              <a:t>10</a:t>
            </a:fld>
            <a:endParaRPr lang="es-ES" altLang="es-ES" sz="1300">
              <a:solidFill>
                <a:srgbClr val="000000"/>
              </a:solidFill>
            </a:endParaRPr>
          </a:p>
        </p:txBody>
      </p:sp>
      <p:sp>
        <p:nvSpPr>
          <p:cNvPr id="236547" name="Rectangle 2"/>
          <p:cNvSpPr>
            <a:spLocks noGrp="1" noRot="1" noChangeAspect="1" noChangeArrowheads="1" noTextEdit="1"/>
          </p:cNvSpPr>
          <p:nvPr>
            <p:ph type="sldImg"/>
          </p:nvPr>
        </p:nvSpPr>
        <p:spPr>
          <a:xfrm>
            <a:off x="139700" y="768350"/>
            <a:ext cx="6819900" cy="3836988"/>
          </a:xfrm>
          <a:solidFill>
            <a:srgbClr val="FFFFFF"/>
          </a:solidFill>
          <a:ln/>
        </p:spPr>
      </p:sp>
      <p:sp>
        <p:nvSpPr>
          <p:cNvPr id="23654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s-ES_tradnl" altLang="es-ES"/>
          </a:p>
        </p:txBody>
      </p:sp>
    </p:spTree>
    <p:extLst>
      <p:ext uri="{BB962C8B-B14F-4D97-AF65-F5344CB8AC3E}">
        <p14:creationId xmlns:p14="http://schemas.microsoft.com/office/powerpoint/2010/main" val="33287922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E698E355-4FEA-4DA9-B43A-7754378F0841}" type="slidenum">
              <a:rPr lang="es-ES" altLang="es-ES" sz="1300">
                <a:solidFill>
                  <a:srgbClr val="000000"/>
                </a:solidFill>
              </a:rPr>
              <a:pPr>
                <a:spcBef>
                  <a:spcPct val="0"/>
                </a:spcBef>
              </a:pPr>
              <a:t>11</a:t>
            </a:fld>
            <a:endParaRPr lang="es-ES" altLang="es-ES" sz="1300">
              <a:solidFill>
                <a:srgbClr val="000000"/>
              </a:solidFill>
            </a:endParaRPr>
          </a:p>
        </p:txBody>
      </p:sp>
      <p:sp>
        <p:nvSpPr>
          <p:cNvPr id="237571" name="Rectangle 2"/>
          <p:cNvSpPr>
            <a:spLocks noGrp="1" noRot="1" noChangeAspect="1" noChangeArrowheads="1" noTextEdit="1"/>
          </p:cNvSpPr>
          <p:nvPr>
            <p:ph type="sldImg"/>
          </p:nvPr>
        </p:nvSpPr>
        <p:spPr>
          <a:xfrm>
            <a:off x="139700" y="768350"/>
            <a:ext cx="6819900" cy="3836988"/>
          </a:xfrm>
          <a:ln/>
        </p:spPr>
      </p:sp>
      <p:sp>
        <p:nvSpPr>
          <p:cNvPr id="237572" name="Rectangle 3"/>
          <p:cNvSpPr>
            <a:spLocks noGrp="1" noChangeArrowheads="1"/>
          </p:cNvSpPr>
          <p:nvPr>
            <p:ph type="body" idx="1"/>
          </p:nvPr>
        </p:nvSpPr>
        <p:spPr>
          <a:xfrm>
            <a:off x="709613" y="4860925"/>
            <a:ext cx="5680075" cy="4605338"/>
          </a:xfrm>
          <a:noFill/>
        </p:spPr>
        <p:txBody>
          <a:bodyPr/>
          <a:lstStyle/>
          <a:p>
            <a:pPr eaLnBrk="1" hangingPunct="1"/>
            <a:endParaRPr lang="es-ES_tradnl" altLang="es-ES"/>
          </a:p>
        </p:txBody>
      </p:sp>
    </p:spTree>
    <p:extLst>
      <p:ext uri="{BB962C8B-B14F-4D97-AF65-F5344CB8AC3E}">
        <p14:creationId xmlns:p14="http://schemas.microsoft.com/office/powerpoint/2010/main" val="32095924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2E0165C8-FEF5-48DE-A2B7-E5A14631BB56}" type="slidenum">
              <a:rPr lang="es-ES" altLang="es-ES" sz="1300">
                <a:solidFill>
                  <a:srgbClr val="000000"/>
                </a:solidFill>
              </a:rPr>
              <a:pPr>
                <a:spcBef>
                  <a:spcPct val="0"/>
                </a:spcBef>
              </a:pPr>
              <a:t>15</a:t>
            </a:fld>
            <a:endParaRPr lang="es-ES" altLang="es-ES" sz="1300">
              <a:solidFill>
                <a:srgbClr val="000000"/>
              </a:solidFill>
            </a:endParaRPr>
          </a:p>
        </p:txBody>
      </p:sp>
      <p:sp>
        <p:nvSpPr>
          <p:cNvPr id="238595" name="Rectangle 1026"/>
          <p:cNvSpPr>
            <a:spLocks noGrp="1" noRot="1" noChangeAspect="1" noChangeArrowheads="1" noTextEdit="1"/>
          </p:cNvSpPr>
          <p:nvPr>
            <p:ph type="sldImg"/>
          </p:nvPr>
        </p:nvSpPr>
        <p:spPr>
          <a:xfrm>
            <a:off x="139700" y="768350"/>
            <a:ext cx="6819900" cy="3836988"/>
          </a:xfrm>
          <a:solidFill>
            <a:srgbClr val="FFFFFF"/>
          </a:solidFill>
          <a:ln/>
        </p:spPr>
      </p:sp>
      <p:sp>
        <p:nvSpPr>
          <p:cNvPr id="238596" name="Rectangle 1027"/>
          <p:cNvSpPr>
            <a:spLocks noGrp="1" noChangeArrowheads="1"/>
          </p:cNvSpPr>
          <p:nvPr>
            <p:ph type="body" idx="1"/>
          </p:nvPr>
        </p:nvSpPr>
        <p:spPr>
          <a:xfrm>
            <a:off x="709613" y="4860925"/>
            <a:ext cx="5680075" cy="4605338"/>
          </a:xfrm>
          <a:solidFill>
            <a:srgbClr val="FFFFFF"/>
          </a:solidFill>
          <a:ln>
            <a:solidFill>
              <a:srgbClr val="000000"/>
            </a:solidFill>
            <a:miter lim="800000"/>
            <a:headEnd/>
            <a:tailEnd/>
          </a:ln>
        </p:spPr>
        <p:txBody>
          <a:bodyPr/>
          <a:lstStyle/>
          <a:p>
            <a:pPr eaLnBrk="1" hangingPunct="1"/>
            <a:endParaRPr lang="es-ES_tradnl" altLang="es-ES"/>
          </a:p>
        </p:txBody>
      </p:sp>
    </p:spTree>
    <p:extLst>
      <p:ext uri="{BB962C8B-B14F-4D97-AF65-F5344CB8AC3E}">
        <p14:creationId xmlns:p14="http://schemas.microsoft.com/office/powerpoint/2010/main" val="18213506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C11C8DC4-8FBD-447F-995C-D8D79EA3EA51}" type="slidenum">
              <a:rPr lang="es-ES" altLang="es-ES" sz="1300">
                <a:solidFill>
                  <a:srgbClr val="000000"/>
                </a:solidFill>
              </a:rPr>
              <a:pPr>
                <a:spcBef>
                  <a:spcPct val="0"/>
                </a:spcBef>
              </a:pPr>
              <a:t>17</a:t>
            </a:fld>
            <a:endParaRPr lang="es-ES" altLang="es-ES" sz="1300">
              <a:solidFill>
                <a:srgbClr val="000000"/>
              </a:solidFill>
            </a:endParaRPr>
          </a:p>
        </p:txBody>
      </p:sp>
      <p:sp>
        <p:nvSpPr>
          <p:cNvPr id="239619" name="Rectangle 2"/>
          <p:cNvSpPr>
            <a:spLocks noGrp="1" noRot="1" noChangeAspect="1" noChangeArrowheads="1" noTextEdit="1"/>
          </p:cNvSpPr>
          <p:nvPr>
            <p:ph type="sldImg"/>
          </p:nvPr>
        </p:nvSpPr>
        <p:spPr>
          <a:xfrm>
            <a:off x="139700" y="768350"/>
            <a:ext cx="6819900" cy="3836988"/>
          </a:xfrm>
          <a:solidFill>
            <a:srgbClr val="FFFFFF"/>
          </a:solidFill>
          <a:ln/>
        </p:spPr>
      </p:sp>
      <p:sp>
        <p:nvSpPr>
          <p:cNvPr id="239620" name="Rectangle 3"/>
          <p:cNvSpPr>
            <a:spLocks noGrp="1" noChangeArrowheads="1"/>
          </p:cNvSpPr>
          <p:nvPr>
            <p:ph type="body" idx="1"/>
          </p:nvPr>
        </p:nvSpPr>
        <p:spPr>
          <a:xfrm>
            <a:off x="709613" y="4860925"/>
            <a:ext cx="5680075" cy="4605338"/>
          </a:xfrm>
          <a:solidFill>
            <a:srgbClr val="FFFFFF"/>
          </a:solidFill>
          <a:ln>
            <a:solidFill>
              <a:srgbClr val="000000"/>
            </a:solidFill>
            <a:miter lim="800000"/>
            <a:headEnd/>
            <a:tailEnd/>
          </a:ln>
        </p:spPr>
        <p:txBody>
          <a:bodyPr/>
          <a:lstStyle/>
          <a:p>
            <a:pPr eaLnBrk="1" hangingPunct="1"/>
            <a:endParaRPr lang="es-ES_tradnl" altLang="es-ES"/>
          </a:p>
        </p:txBody>
      </p:sp>
    </p:spTree>
    <p:extLst>
      <p:ext uri="{BB962C8B-B14F-4D97-AF65-F5344CB8AC3E}">
        <p14:creationId xmlns:p14="http://schemas.microsoft.com/office/powerpoint/2010/main" val="42101412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5A9FC9D5-8290-47B7-9FDF-4B3CC1B9CA61}" type="slidenum">
              <a:rPr lang="es-ES" altLang="es-ES" sz="1300">
                <a:solidFill>
                  <a:srgbClr val="000000"/>
                </a:solidFill>
              </a:rPr>
              <a:pPr>
                <a:spcBef>
                  <a:spcPct val="0"/>
                </a:spcBef>
              </a:pPr>
              <a:t>26</a:t>
            </a:fld>
            <a:endParaRPr lang="es-ES" altLang="es-ES" sz="1300">
              <a:solidFill>
                <a:srgbClr val="000000"/>
              </a:solidFill>
            </a:endParaRPr>
          </a:p>
        </p:txBody>
      </p:sp>
      <p:sp>
        <p:nvSpPr>
          <p:cNvPr id="240643" name="Rectangle 2"/>
          <p:cNvSpPr>
            <a:spLocks noGrp="1" noRot="1" noChangeAspect="1" noChangeArrowheads="1" noTextEdit="1"/>
          </p:cNvSpPr>
          <p:nvPr>
            <p:ph type="sldImg"/>
          </p:nvPr>
        </p:nvSpPr>
        <p:spPr>
          <a:xfrm>
            <a:off x="139700" y="768350"/>
            <a:ext cx="6819900" cy="3836988"/>
          </a:xfrm>
          <a:ln/>
        </p:spPr>
      </p:sp>
      <p:sp>
        <p:nvSpPr>
          <p:cNvPr id="240644" name="Rectangle 3"/>
          <p:cNvSpPr>
            <a:spLocks noGrp="1" noChangeArrowheads="1"/>
          </p:cNvSpPr>
          <p:nvPr>
            <p:ph type="body" idx="1"/>
          </p:nvPr>
        </p:nvSpPr>
        <p:spPr>
          <a:noFill/>
        </p:spPr>
        <p:txBody>
          <a:bodyPr/>
          <a:lstStyle/>
          <a:p>
            <a:pPr eaLnBrk="1" hangingPunct="1"/>
            <a:endParaRPr lang="es-ES_tradnl" altLang="es-ES"/>
          </a:p>
        </p:txBody>
      </p:sp>
    </p:spTree>
    <p:extLst>
      <p:ext uri="{BB962C8B-B14F-4D97-AF65-F5344CB8AC3E}">
        <p14:creationId xmlns:p14="http://schemas.microsoft.com/office/powerpoint/2010/main" val="8200557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06ABBE18-6E94-4B7E-9CAE-BFDF951DA3B6}" type="slidenum">
              <a:rPr lang="es-ES" altLang="es-ES" sz="1300">
                <a:solidFill>
                  <a:srgbClr val="000000"/>
                </a:solidFill>
              </a:rPr>
              <a:pPr>
                <a:spcBef>
                  <a:spcPct val="0"/>
                </a:spcBef>
              </a:pPr>
              <a:t>27</a:t>
            </a:fld>
            <a:endParaRPr lang="es-ES" altLang="es-ES" sz="1300">
              <a:solidFill>
                <a:srgbClr val="000000"/>
              </a:solidFill>
            </a:endParaRPr>
          </a:p>
        </p:txBody>
      </p:sp>
      <p:sp>
        <p:nvSpPr>
          <p:cNvPr id="242691" name="Rectangle 2"/>
          <p:cNvSpPr>
            <a:spLocks noGrp="1" noRot="1" noChangeAspect="1" noChangeArrowheads="1" noTextEdit="1"/>
          </p:cNvSpPr>
          <p:nvPr>
            <p:ph type="sldImg"/>
          </p:nvPr>
        </p:nvSpPr>
        <p:spPr>
          <a:xfrm>
            <a:off x="139700" y="768350"/>
            <a:ext cx="6819900" cy="3836988"/>
          </a:xfrm>
          <a:ln/>
        </p:spPr>
      </p:sp>
      <p:sp>
        <p:nvSpPr>
          <p:cNvPr id="242692" name="Rectangle 3"/>
          <p:cNvSpPr>
            <a:spLocks noGrp="1" noChangeArrowheads="1"/>
          </p:cNvSpPr>
          <p:nvPr>
            <p:ph type="body" idx="1"/>
          </p:nvPr>
        </p:nvSpPr>
        <p:spPr>
          <a:noFill/>
        </p:spPr>
        <p:txBody>
          <a:bodyPr/>
          <a:lstStyle/>
          <a:p>
            <a:pPr eaLnBrk="1" hangingPunct="1"/>
            <a:endParaRPr lang="es-ES_tradnl" altLang="es-ES"/>
          </a:p>
        </p:txBody>
      </p:sp>
    </p:spTree>
    <p:extLst>
      <p:ext uri="{BB962C8B-B14F-4D97-AF65-F5344CB8AC3E}">
        <p14:creationId xmlns:p14="http://schemas.microsoft.com/office/powerpoint/2010/main" val="26031876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0D2CDA31-2453-4D72-B15D-6792321FB44D}" type="slidenum">
              <a:rPr lang="es-ES" altLang="es-ES" sz="1300">
                <a:solidFill>
                  <a:srgbClr val="000000"/>
                </a:solidFill>
              </a:rPr>
              <a:pPr>
                <a:spcBef>
                  <a:spcPct val="0"/>
                </a:spcBef>
              </a:pPr>
              <a:t>28</a:t>
            </a:fld>
            <a:endParaRPr lang="es-ES" altLang="es-ES" sz="1300">
              <a:solidFill>
                <a:srgbClr val="000000"/>
              </a:solidFill>
            </a:endParaRPr>
          </a:p>
        </p:txBody>
      </p:sp>
      <p:sp>
        <p:nvSpPr>
          <p:cNvPr id="241667" name="Rectangle 2"/>
          <p:cNvSpPr>
            <a:spLocks noGrp="1" noRot="1" noChangeAspect="1" noChangeArrowheads="1" noTextEdit="1"/>
          </p:cNvSpPr>
          <p:nvPr>
            <p:ph type="sldImg"/>
          </p:nvPr>
        </p:nvSpPr>
        <p:spPr>
          <a:xfrm>
            <a:off x="139700" y="768350"/>
            <a:ext cx="6819900" cy="3836988"/>
          </a:xfrm>
          <a:solidFill>
            <a:srgbClr val="FFFFFF"/>
          </a:solidFill>
          <a:ln/>
        </p:spPr>
      </p:sp>
      <p:sp>
        <p:nvSpPr>
          <p:cNvPr id="2416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s-ES_tradnl" altLang="es-ES"/>
          </a:p>
        </p:txBody>
      </p:sp>
    </p:spTree>
    <p:extLst>
      <p:ext uri="{BB962C8B-B14F-4D97-AF65-F5344CB8AC3E}">
        <p14:creationId xmlns:p14="http://schemas.microsoft.com/office/powerpoint/2010/main" val="35492806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FABB9BEF-4FC4-4AE2-8B63-C6C94A6CB8F9}" type="slidenum">
              <a:rPr lang="es-ES" altLang="es-ES" sz="1300">
                <a:solidFill>
                  <a:srgbClr val="000000"/>
                </a:solidFill>
              </a:rPr>
              <a:pPr>
                <a:spcBef>
                  <a:spcPct val="0"/>
                </a:spcBef>
              </a:pPr>
              <a:t>29</a:t>
            </a:fld>
            <a:endParaRPr lang="es-ES" altLang="es-ES" sz="1300">
              <a:solidFill>
                <a:srgbClr val="000000"/>
              </a:solidFill>
            </a:endParaRPr>
          </a:p>
        </p:txBody>
      </p:sp>
      <p:sp>
        <p:nvSpPr>
          <p:cNvPr id="244739" name="Rectangle 2"/>
          <p:cNvSpPr>
            <a:spLocks noGrp="1" noRot="1" noChangeAspect="1" noChangeArrowheads="1" noTextEdit="1"/>
          </p:cNvSpPr>
          <p:nvPr>
            <p:ph type="sldImg"/>
          </p:nvPr>
        </p:nvSpPr>
        <p:spPr>
          <a:xfrm>
            <a:off x="139700" y="768350"/>
            <a:ext cx="6819900" cy="3836988"/>
          </a:xfrm>
          <a:solidFill>
            <a:srgbClr val="FFFFFF"/>
          </a:solidFill>
          <a:ln/>
        </p:spPr>
      </p:sp>
      <p:sp>
        <p:nvSpPr>
          <p:cNvPr id="244740" name="Rectangle 3"/>
          <p:cNvSpPr>
            <a:spLocks noGrp="1" noChangeArrowheads="1"/>
          </p:cNvSpPr>
          <p:nvPr>
            <p:ph type="body" idx="1"/>
          </p:nvPr>
        </p:nvSpPr>
        <p:spPr>
          <a:xfrm>
            <a:off x="709613" y="4860925"/>
            <a:ext cx="5680075" cy="4605338"/>
          </a:xfrm>
          <a:solidFill>
            <a:srgbClr val="FFFFFF"/>
          </a:solidFill>
          <a:ln>
            <a:solidFill>
              <a:srgbClr val="000000"/>
            </a:solidFill>
            <a:miter lim="800000"/>
            <a:headEnd/>
            <a:tailEnd/>
          </a:ln>
        </p:spPr>
        <p:txBody>
          <a:bodyPr/>
          <a:lstStyle/>
          <a:p>
            <a:pPr eaLnBrk="1" hangingPunct="1"/>
            <a:endParaRPr lang="es-ES_tradnl" altLang="es-ES"/>
          </a:p>
        </p:txBody>
      </p:sp>
    </p:spTree>
    <p:extLst>
      <p:ext uri="{BB962C8B-B14F-4D97-AF65-F5344CB8AC3E}">
        <p14:creationId xmlns:p14="http://schemas.microsoft.com/office/powerpoint/2010/main" val="20707169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B177628C-D026-45FE-A0D0-69E7759F5B60}" type="slidenum">
              <a:rPr lang="es-ES" altLang="es-ES" sz="1300">
                <a:solidFill>
                  <a:srgbClr val="000000"/>
                </a:solidFill>
              </a:rPr>
              <a:pPr>
                <a:spcBef>
                  <a:spcPct val="0"/>
                </a:spcBef>
              </a:pPr>
              <a:t>30</a:t>
            </a:fld>
            <a:endParaRPr lang="es-ES" altLang="es-ES" sz="1300">
              <a:solidFill>
                <a:srgbClr val="000000"/>
              </a:solidFill>
            </a:endParaRPr>
          </a:p>
        </p:txBody>
      </p:sp>
      <p:sp>
        <p:nvSpPr>
          <p:cNvPr id="243715" name="Rectangle 2"/>
          <p:cNvSpPr>
            <a:spLocks noGrp="1" noRot="1" noChangeAspect="1" noChangeArrowheads="1" noTextEdit="1"/>
          </p:cNvSpPr>
          <p:nvPr>
            <p:ph type="sldImg"/>
          </p:nvPr>
        </p:nvSpPr>
        <p:spPr>
          <a:xfrm>
            <a:off x="139700" y="768350"/>
            <a:ext cx="6819900" cy="3836988"/>
          </a:xfrm>
          <a:solidFill>
            <a:srgbClr val="FFFFFF"/>
          </a:solidFill>
          <a:ln/>
        </p:spPr>
      </p:sp>
      <p:sp>
        <p:nvSpPr>
          <p:cNvPr id="243716" name="Rectangle 3"/>
          <p:cNvSpPr>
            <a:spLocks noGrp="1" noChangeArrowheads="1"/>
          </p:cNvSpPr>
          <p:nvPr>
            <p:ph type="body" idx="1"/>
          </p:nvPr>
        </p:nvSpPr>
        <p:spPr>
          <a:xfrm>
            <a:off x="709613" y="4860925"/>
            <a:ext cx="5680075" cy="4605338"/>
          </a:xfrm>
          <a:solidFill>
            <a:srgbClr val="FFFFFF"/>
          </a:solidFill>
          <a:ln>
            <a:solidFill>
              <a:srgbClr val="000000"/>
            </a:solidFill>
            <a:miter lim="800000"/>
            <a:headEnd/>
            <a:tailEnd/>
          </a:ln>
        </p:spPr>
        <p:txBody>
          <a:bodyPr/>
          <a:lstStyle/>
          <a:p>
            <a:pPr eaLnBrk="1" hangingPunct="1"/>
            <a:endParaRPr lang="en-US" altLang="es-ES"/>
          </a:p>
        </p:txBody>
      </p:sp>
    </p:spTree>
    <p:extLst>
      <p:ext uri="{BB962C8B-B14F-4D97-AF65-F5344CB8AC3E}">
        <p14:creationId xmlns:p14="http://schemas.microsoft.com/office/powerpoint/2010/main" val="26556757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3660F8C0-BFC8-4175-89C9-2763084AED41}" type="slidenum">
              <a:rPr lang="es-ES" altLang="es-ES" sz="1300">
                <a:solidFill>
                  <a:srgbClr val="000000"/>
                </a:solidFill>
              </a:rPr>
              <a:pPr>
                <a:spcBef>
                  <a:spcPct val="0"/>
                </a:spcBef>
              </a:pPr>
              <a:t>35</a:t>
            </a:fld>
            <a:endParaRPr lang="es-ES" altLang="es-ES" sz="1300">
              <a:solidFill>
                <a:srgbClr val="000000"/>
              </a:solidFill>
            </a:endParaRPr>
          </a:p>
        </p:txBody>
      </p:sp>
      <p:sp>
        <p:nvSpPr>
          <p:cNvPr id="245763" name="Rectangle 2"/>
          <p:cNvSpPr>
            <a:spLocks noGrp="1" noRot="1" noChangeAspect="1" noChangeArrowheads="1" noTextEdit="1"/>
          </p:cNvSpPr>
          <p:nvPr>
            <p:ph type="sldImg"/>
          </p:nvPr>
        </p:nvSpPr>
        <p:spPr>
          <a:xfrm>
            <a:off x="139700" y="768350"/>
            <a:ext cx="6819900" cy="3836988"/>
          </a:xfrm>
          <a:solidFill>
            <a:srgbClr val="FFFFFF"/>
          </a:solidFill>
          <a:ln/>
        </p:spPr>
      </p:sp>
      <p:sp>
        <p:nvSpPr>
          <p:cNvPr id="245764" name="Rectangle 3"/>
          <p:cNvSpPr>
            <a:spLocks noGrp="1" noChangeArrowheads="1"/>
          </p:cNvSpPr>
          <p:nvPr>
            <p:ph type="body" idx="1"/>
          </p:nvPr>
        </p:nvSpPr>
        <p:spPr>
          <a:xfrm>
            <a:off x="709613" y="4860925"/>
            <a:ext cx="5680075" cy="4605338"/>
          </a:xfrm>
          <a:solidFill>
            <a:srgbClr val="FFFFFF"/>
          </a:solidFill>
          <a:ln>
            <a:solidFill>
              <a:srgbClr val="000000"/>
            </a:solidFill>
            <a:miter lim="800000"/>
            <a:headEnd/>
            <a:tailEnd/>
          </a:ln>
        </p:spPr>
        <p:txBody>
          <a:bodyPr/>
          <a:lstStyle/>
          <a:p>
            <a:pPr eaLnBrk="1" hangingPunct="1"/>
            <a:endParaRPr lang="en-US" altLang="es-ES"/>
          </a:p>
        </p:txBody>
      </p:sp>
    </p:spTree>
    <p:extLst>
      <p:ext uri="{BB962C8B-B14F-4D97-AF65-F5344CB8AC3E}">
        <p14:creationId xmlns:p14="http://schemas.microsoft.com/office/powerpoint/2010/main" val="37016996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24D8BDFA-95CD-49BB-B4EC-D9955F4F0DC4}" type="slidenum">
              <a:rPr lang="es-ES" altLang="es-ES" sz="1300">
                <a:solidFill>
                  <a:srgbClr val="000000"/>
                </a:solidFill>
              </a:rPr>
              <a:pPr>
                <a:spcBef>
                  <a:spcPct val="0"/>
                </a:spcBef>
              </a:pPr>
              <a:t>36</a:t>
            </a:fld>
            <a:endParaRPr lang="es-ES" altLang="es-ES" sz="1300">
              <a:solidFill>
                <a:srgbClr val="000000"/>
              </a:solidFill>
            </a:endParaRPr>
          </a:p>
        </p:txBody>
      </p:sp>
      <p:sp>
        <p:nvSpPr>
          <p:cNvPr id="246787" name="Rectangle 2"/>
          <p:cNvSpPr>
            <a:spLocks noGrp="1" noRot="1" noChangeAspect="1" noChangeArrowheads="1" noTextEdit="1"/>
          </p:cNvSpPr>
          <p:nvPr>
            <p:ph type="sldImg"/>
          </p:nvPr>
        </p:nvSpPr>
        <p:spPr>
          <a:xfrm>
            <a:off x="139700" y="768350"/>
            <a:ext cx="6819900" cy="3836988"/>
          </a:xfrm>
          <a:solidFill>
            <a:srgbClr val="FFFFFF"/>
          </a:solidFill>
          <a:ln/>
        </p:spPr>
      </p:sp>
      <p:sp>
        <p:nvSpPr>
          <p:cNvPr id="246788" name="Rectangle 3"/>
          <p:cNvSpPr>
            <a:spLocks noGrp="1" noChangeArrowheads="1"/>
          </p:cNvSpPr>
          <p:nvPr>
            <p:ph type="body" idx="1"/>
          </p:nvPr>
        </p:nvSpPr>
        <p:spPr>
          <a:xfrm>
            <a:off x="709613" y="4860925"/>
            <a:ext cx="5680075" cy="4605338"/>
          </a:xfrm>
          <a:solidFill>
            <a:srgbClr val="FFFFFF"/>
          </a:solidFill>
          <a:ln>
            <a:solidFill>
              <a:srgbClr val="000000"/>
            </a:solidFill>
            <a:miter lim="800000"/>
            <a:headEnd/>
            <a:tailEnd/>
          </a:ln>
        </p:spPr>
        <p:txBody>
          <a:bodyPr/>
          <a:lstStyle/>
          <a:p>
            <a:pPr eaLnBrk="1" hangingPunct="1"/>
            <a:endParaRPr lang="es-ES_tradnl" altLang="es-ES"/>
          </a:p>
        </p:txBody>
      </p:sp>
    </p:spTree>
    <p:extLst>
      <p:ext uri="{BB962C8B-B14F-4D97-AF65-F5344CB8AC3E}">
        <p14:creationId xmlns:p14="http://schemas.microsoft.com/office/powerpoint/2010/main" val="21290808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2BE98C42-67B0-4A41-A470-12980D59BB6F}" type="slidenum">
              <a:rPr lang="es-ES" altLang="es-ES" sz="1300">
                <a:solidFill>
                  <a:srgbClr val="000000"/>
                </a:solidFill>
              </a:rPr>
              <a:pPr>
                <a:spcBef>
                  <a:spcPct val="0"/>
                </a:spcBef>
              </a:pPr>
              <a:t>37</a:t>
            </a:fld>
            <a:endParaRPr lang="es-ES" altLang="es-ES" sz="1300">
              <a:solidFill>
                <a:srgbClr val="000000"/>
              </a:solidFill>
            </a:endParaRPr>
          </a:p>
        </p:txBody>
      </p:sp>
      <p:sp>
        <p:nvSpPr>
          <p:cNvPr id="247811" name="Rectangle 2"/>
          <p:cNvSpPr>
            <a:spLocks noGrp="1" noRot="1" noChangeAspect="1" noChangeArrowheads="1" noTextEdit="1"/>
          </p:cNvSpPr>
          <p:nvPr>
            <p:ph type="sldImg"/>
          </p:nvPr>
        </p:nvSpPr>
        <p:spPr>
          <a:xfrm>
            <a:off x="139700" y="768350"/>
            <a:ext cx="6819900" cy="3836988"/>
          </a:xfrm>
          <a:solidFill>
            <a:srgbClr val="FFFFFF"/>
          </a:solidFill>
          <a:ln/>
        </p:spPr>
      </p:sp>
      <p:sp>
        <p:nvSpPr>
          <p:cNvPr id="247812" name="Rectangle 3"/>
          <p:cNvSpPr>
            <a:spLocks noGrp="1" noChangeArrowheads="1"/>
          </p:cNvSpPr>
          <p:nvPr>
            <p:ph type="body" idx="1"/>
          </p:nvPr>
        </p:nvSpPr>
        <p:spPr>
          <a:xfrm>
            <a:off x="709613" y="4860925"/>
            <a:ext cx="5680075" cy="4605338"/>
          </a:xfrm>
          <a:solidFill>
            <a:srgbClr val="FFFFFF"/>
          </a:solidFill>
          <a:ln>
            <a:solidFill>
              <a:srgbClr val="000000"/>
            </a:solidFill>
            <a:miter lim="800000"/>
            <a:headEnd/>
            <a:tailEnd/>
          </a:ln>
        </p:spPr>
        <p:txBody>
          <a:bodyPr/>
          <a:lstStyle/>
          <a:p>
            <a:pPr eaLnBrk="1" hangingPunct="1"/>
            <a:endParaRPr lang="es-ES_tradnl" altLang="es-ES"/>
          </a:p>
        </p:txBody>
      </p:sp>
    </p:spTree>
    <p:extLst>
      <p:ext uri="{BB962C8B-B14F-4D97-AF65-F5344CB8AC3E}">
        <p14:creationId xmlns:p14="http://schemas.microsoft.com/office/powerpoint/2010/main" val="42369579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F1B42CB6-29D0-4108-B752-E1A93F688A0B}" type="slidenum">
              <a:rPr lang="es-ES" altLang="es-ES" sz="1300">
                <a:solidFill>
                  <a:srgbClr val="000000"/>
                </a:solidFill>
              </a:rPr>
              <a:pPr>
                <a:spcBef>
                  <a:spcPct val="0"/>
                </a:spcBef>
              </a:pPr>
              <a:t>45</a:t>
            </a:fld>
            <a:endParaRPr lang="es-ES" altLang="es-ES" sz="1300">
              <a:solidFill>
                <a:srgbClr val="000000"/>
              </a:solidFill>
            </a:endParaRPr>
          </a:p>
        </p:txBody>
      </p:sp>
      <p:sp>
        <p:nvSpPr>
          <p:cNvPr id="248835" name="Rectangle 1026"/>
          <p:cNvSpPr>
            <a:spLocks noGrp="1" noRot="1" noChangeAspect="1" noChangeArrowheads="1" noTextEdit="1"/>
          </p:cNvSpPr>
          <p:nvPr>
            <p:ph type="sldImg"/>
          </p:nvPr>
        </p:nvSpPr>
        <p:spPr>
          <a:xfrm>
            <a:off x="139700" y="768350"/>
            <a:ext cx="6819900" cy="3836988"/>
          </a:xfrm>
          <a:solidFill>
            <a:srgbClr val="FFFFFF"/>
          </a:solidFill>
          <a:ln/>
        </p:spPr>
      </p:sp>
      <p:sp>
        <p:nvSpPr>
          <p:cNvPr id="248836" name="Rectangle 1027"/>
          <p:cNvSpPr>
            <a:spLocks noGrp="1" noChangeArrowheads="1"/>
          </p:cNvSpPr>
          <p:nvPr>
            <p:ph type="body" idx="1"/>
          </p:nvPr>
        </p:nvSpPr>
        <p:spPr>
          <a:xfrm>
            <a:off x="709613" y="4860925"/>
            <a:ext cx="5680075" cy="4605338"/>
          </a:xfrm>
          <a:solidFill>
            <a:srgbClr val="FFFFFF"/>
          </a:solidFill>
          <a:ln>
            <a:solidFill>
              <a:srgbClr val="000000"/>
            </a:solidFill>
            <a:miter lim="800000"/>
            <a:headEnd/>
            <a:tailEnd/>
          </a:ln>
        </p:spPr>
        <p:txBody>
          <a:bodyPr/>
          <a:lstStyle/>
          <a:p>
            <a:pPr eaLnBrk="1" hangingPunct="1"/>
            <a:endParaRPr lang="es-ES_tradnl" altLang="es-ES"/>
          </a:p>
        </p:txBody>
      </p:sp>
    </p:spTree>
    <p:extLst>
      <p:ext uri="{BB962C8B-B14F-4D97-AF65-F5344CB8AC3E}">
        <p14:creationId xmlns:p14="http://schemas.microsoft.com/office/powerpoint/2010/main" val="30316541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DAEF0A6A-F205-475F-B078-6329D385EF54}" type="slidenum">
              <a:rPr lang="es-ES" altLang="es-ES" sz="1300">
                <a:solidFill>
                  <a:srgbClr val="000000"/>
                </a:solidFill>
              </a:rPr>
              <a:pPr>
                <a:spcBef>
                  <a:spcPct val="0"/>
                </a:spcBef>
              </a:pPr>
              <a:t>57</a:t>
            </a:fld>
            <a:endParaRPr lang="es-ES" altLang="es-ES" sz="1300">
              <a:solidFill>
                <a:srgbClr val="000000"/>
              </a:solidFill>
            </a:endParaRPr>
          </a:p>
        </p:txBody>
      </p:sp>
      <p:sp>
        <p:nvSpPr>
          <p:cNvPr id="250883" name="Rectangle 2"/>
          <p:cNvSpPr>
            <a:spLocks noGrp="1" noRot="1" noChangeAspect="1" noChangeArrowheads="1" noTextEdit="1"/>
          </p:cNvSpPr>
          <p:nvPr>
            <p:ph type="sldImg"/>
          </p:nvPr>
        </p:nvSpPr>
        <p:spPr>
          <a:xfrm>
            <a:off x="139700" y="768350"/>
            <a:ext cx="6819900" cy="3836988"/>
          </a:xfrm>
          <a:solidFill>
            <a:srgbClr val="FFFFFF"/>
          </a:solidFill>
          <a:ln/>
        </p:spPr>
      </p:sp>
      <p:sp>
        <p:nvSpPr>
          <p:cNvPr id="250884" name="Rectangle 3"/>
          <p:cNvSpPr>
            <a:spLocks noGrp="1" noChangeArrowheads="1"/>
          </p:cNvSpPr>
          <p:nvPr>
            <p:ph type="body" idx="1"/>
          </p:nvPr>
        </p:nvSpPr>
        <p:spPr>
          <a:xfrm>
            <a:off x="709613" y="4860925"/>
            <a:ext cx="5680075" cy="4605338"/>
          </a:xfrm>
          <a:solidFill>
            <a:srgbClr val="FFFFFF"/>
          </a:solidFill>
          <a:ln>
            <a:solidFill>
              <a:srgbClr val="000000"/>
            </a:solidFill>
            <a:miter lim="800000"/>
            <a:headEnd/>
            <a:tailEnd/>
          </a:ln>
        </p:spPr>
        <p:txBody>
          <a:bodyPr/>
          <a:lstStyle/>
          <a:p>
            <a:pPr eaLnBrk="1" hangingPunct="1"/>
            <a:endParaRPr lang="en-US" altLang="es-ES"/>
          </a:p>
        </p:txBody>
      </p:sp>
    </p:spTree>
    <p:extLst>
      <p:ext uri="{BB962C8B-B14F-4D97-AF65-F5344CB8AC3E}">
        <p14:creationId xmlns:p14="http://schemas.microsoft.com/office/powerpoint/2010/main" val="7799966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486D4C48-71D4-40F1-AD47-E50722CA327B}" type="slidenum">
              <a:rPr lang="es-ES" altLang="es-ES" sz="1300" smtClean="0"/>
              <a:pPr>
                <a:spcBef>
                  <a:spcPct val="0"/>
                </a:spcBef>
              </a:pPr>
              <a:t>65</a:t>
            </a:fld>
            <a:endParaRPr lang="es-ES" altLang="es-ES" sz="1300"/>
          </a:p>
        </p:txBody>
      </p:sp>
      <p:sp>
        <p:nvSpPr>
          <p:cNvPr id="65539" name="Rectangle 2"/>
          <p:cNvSpPr>
            <a:spLocks noGrp="1" noRot="1" noChangeAspect="1" noChangeArrowheads="1" noTextEdit="1"/>
          </p:cNvSpPr>
          <p:nvPr>
            <p:ph type="sldImg"/>
          </p:nvPr>
        </p:nvSpPr>
        <p:spPr>
          <a:xfrm>
            <a:off x="139700" y="768350"/>
            <a:ext cx="6819900" cy="3836988"/>
          </a:xfrm>
          <a:solidFill>
            <a:srgbClr val="FFFFFF"/>
          </a:solidFill>
          <a:ln/>
        </p:spPr>
      </p:sp>
      <p:sp>
        <p:nvSpPr>
          <p:cNvPr id="6554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s-ES_tradnl" altLang="es-ES"/>
          </a:p>
        </p:txBody>
      </p:sp>
    </p:spTree>
    <p:extLst>
      <p:ext uri="{BB962C8B-B14F-4D97-AF65-F5344CB8AC3E}">
        <p14:creationId xmlns:p14="http://schemas.microsoft.com/office/powerpoint/2010/main" val="40054986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6F78AEE7-00BC-4EA2-902E-2BC65F32B356}" type="slidenum">
              <a:rPr lang="es-ES" altLang="es-ES" sz="1300" smtClean="0"/>
              <a:pPr>
                <a:spcBef>
                  <a:spcPct val="0"/>
                </a:spcBef>
              </a:pPr>
              <a:t>66</a:t>
            </a:fld>
            <a:endParaRPr lang="es-ES" altLang="es-ES" sz="1300"/>
          </a:p>
        </p:txBody>
      </p:sp>
      <p:sp>
        <p:nvSpPr>
          <p:cNvPr id="67587" name="Rectangle 2"/>
          <p:cNvSpPr>
            <a:spLocks noGrp="1" noRot="1" noChangeAspect="1" noChangeArrowheads="1" noTextEdit="1"/>
          </p:cNvSpPr>
          <p:nvPr>
            <p:ph type="sldImg"/>
          </p:nvPr>
        </p:nvSpPr>
        <p:spPr>
          <a:xfrm>
            <a:off x="139700" y="768350"/>
            <a:ext cx="6819900" cy="3836988"/>
          </a:xfrm>
          <a:solidFill>
            <a:srgbClr val="FFFFFF"/>
          </a:solidFill>
          <a:ln/>
        </p:spPr>
      </p:sp>
      <p:sp>
        <p:nvSpPr>
          <p:cNvPr id="67588" name="Rectangle 3"/>
          <p:cNvSpPr>
            <a:spLocks noGrp="1" noChangeArrowheads="1"/>
          </p:cNvSpPr>
          <p:nvPr>
            <p:ph type="body" idx="1"/>
          </p:nvPr>
        </p:nvSpPr>
        <p:spPr>
          <a:xfrm>
            <a:off x="709613" y="4860925"/>
            <a:ext cx="5680075" cy="4605338"/>
          </a:xfrm>
          <a:solidFill>
            <a:srgbClr val="FFFFFF"/>
          </a:solidFill>
          <a:ln>
            <a:solidFill>
              <a:srgbClr val="000000"/>
            </a:solidFill>
            <a:miter lim="800000"/>
            <a:headEnd/>
            <a:tailEnd/>
          </a:ln>
        </p:spPr>
        <p:txBody>
          <a:bodyPr/>
          <a:lstStyle/>
          <a:p>
            <a:pPr eaLnBrk="1" hangingPunct="1"/>
            <a:endParaRPr lang="en-US" altLang="es-ES"/>
          </a:p>
        </p:txBody>
      </p:sp>
    </p:spTree>
    <p:extLst>
      <p:ext uri="{BB962C8B-B14F-4D97-AF65-F5344CB8AC3E}">
        <p14:creationId xmlns:p14="http://schemas.microsoft.com/office/powerpoint/2010/main" val="31960899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lvl1pPr defTabSz="990600">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defTabSz="99060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defTabSz="990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defTabSz="990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85404E8F-48A8-42E5-B961-E364A33BAB4B}" type="slidenum">
              <a:rPr lang="es-ES" altLang="es-ES" sz="1300" smtClean="0"/>
              <a:pPr>
                <a:spcBef>
                  <a:spcPct val="0"/>
                </a:spcBef>
              </a:pPr>
              <a:t>67</a:t>
            </a:fld>
            <a:endParaRPr lang="es-ES" altLang="es-ES" sz="1300"/>
          </a:p>
        </p:txBody>
      </p:sp>
      <p:sp>
        <p:nvSpPr>
          <p:cNvPr id="69635" name="Rectangle 2"/>
          <p:cNvSpPr>
            <a:spLocks noGrp="1" noRot="1" noChangeAspect="1" noChangeArrowheads="1" noTextEdit="1"/>
          </p:cNvSpPr>
          <p:nvPr>
            <p:ph type="sldImg"/>
          </p:nvPr>
        </p:nvSpPr>
        <p:spPr>
          <a:xfrm>
            <a:off x="139700" y="768350"/>
            <a:ext cx="6819900" cy="3836988"/>
          </a:xfrm>
          <a:solidFill>
            <a:srgbClr val="FFFFFF"/>
          </a:solidFill>
          <a:ln/>
        </p:spPr>
      </p:sp>
      <p:sp>
        <p:nvSpPr>
          <p:cNvPr id="69636" name="Rectangle 3"/>
          <p:cNvSpPr>
            <a:spLocks noGrp="1" noChangeArrowheads="1"/>
          </p:cNvSpPr>
          <p:nvPr>
            <p:ph type="body" idx="1"/>
          </p:nvPr>
        </p:nvSpPr>
        <p:spPr>
          <a:xfrm>
            <a:off x="709613" y="4860925"/>
            <a:ext cx="5680075" cy="4605338"/>
          </a:xfrm>
          <a:solidFill>
            <a:srgbClr val="FFFFFF"/>
          </a:solidFill>
          <a:ln>
            <a:solidFill>
              <a:srgbClr val="000000"/>
            </a:solidFill>
            <a:miter lim="800000"/>
            <a:headEnd/>
            <a:tailEnd/>
          </a:ln>
        </p:spPr>
        <p:txBody>
          <a:bodyPr/>
          <a:lstStyle/>
          <a:p>
            <a:pPr eaLnBrk="1" hangingPunct="1"/>
            <a:endParaRPr lang="en-US" altLang="es-ES"/>
          </a:p>
        </p:txBody>
      </p:sp>
    </p:spTree>
    <p:extLst>
      <p:ext uri="{BB962C8B-B14F-4D97-AF65-F5344CB8AC3E}">
        <p14:creationId xmlns:p14="http://schemas.microsoft.com/office/powerpoint/2010/main" val="31510204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 name="Group 2"/>
          <p:cNvGrpSpPr>
            <a:grpSpLocks/>
          </p:cNvGrpSpPr>
          <p:nvPr/>
        </p:nvGrpSpPr>
        <p:grpSpPr bwMode="auto">
          <a:xfrm>
            <a:off x="0" y="1"/>
            <a:ext cx="12192000" cy="6856413"/>
            <a:chOff x="0" y="0"/>
            <a:chExt cx="5760" cy="4319"/>
          </a:xfrm>
        </p:grpSpPr>
        <p:sp>
          <p:nvSpPr>
            <p:cNvPr id="5" name="Freeform 3">
              <a:extLst/>
            </p:cNvPr>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6" name="Freeform 4">
              <a:extLst/>
            </p:cNvPr>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7" name="Freeform 5">
              <a:extLst/>
            </p:cNvPr>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 name="Freeform 6"/>
            <p:cNvSpPr>
              <a:spLocks/>
            </p:cNvSpPr>
            <p:nvPr/>
          </p:nvSpPr>
          <p:spPr bwMode="hidden">
            <a:xfrm>
              <a:off x="4038" y="3577"/>
              <a:ext cx="1720" cy="65"/>
            </a:xfrm>
            <a:custGeom>
              <a:avLst/>
              <a:gdLst>
                <a:gd name="T0" fmla="*/ 1636 w 1722"/>
                <a:gd name="T1" fmla="*/ 33 h 66"/>
                <a:gd name="T2" fmla="*/ 1636 w 1722"/>
                <a:gd name="T3" fmla="*/ 33 h 66"/>
                <a:gd name="T4" fmla="*/ 0 w 1722"/>
                <a:gd name="T5" fmla="*/ 0 h 66"/>
                <a:gd name="T6" fmla="*/ 0 w 1722"/>
                <a:gd name="T7" fmla="*/ 33 h 66"/>
                <a:gd name="T8" fmla="*/ 1636 w 1722"/>
                <a:gd name="T9" fmla="*/ 33 h 66"/>
                <a:gd name="T10" fmla="*/ 1636 w 1722"/>
                <a:gd name="T11" fmla="*/ 33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9" name="Freeform 7">
              <a:extLst/>
            </p:cNvPr>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0" name="Freeform 8"/>
            <p:cNvSpPr>
              <a:spLocks/>
            </p:cNvSpPr>
            <p:nvPr/>
          </p:nvSpPr>
          <p:spPr bwMode="hidden">
            <a:xfrm>
              <a:off x="4784" y="3702"/>
              <a:ext cx="974" cy="101"/>
            </a:xfrm>
            <a:custGeom>
              <a:avLst/>
              <a:gdLst>
                <a:gd name="T0" fmla="*/ 932 w 975"/>
                <a:gd name="T1" fmla="*/ 48 h 101"/>
                <a:gd name="T2" fmla="*/ 932 w 975"/>
                <a:gd name="T3" fmla="*/ 0 h 101"/>
                <a:gd name="T4" fmla="*/ 0 w 975"/>
                <a:gd name="T5" fmla="*/ 24 h 101"/>
                <a:gd name="T6" fmla="*/ 0 w 975"/>
                <a:gd name="T7" fmla="*/ 101 h 101"/>
                <a:gd name="T8" fmla="*/ 932 w 975"/>
                <a:gd name="T9" fmla="*/ 48 h 101"/>
                <a:gd name="T10" fmla="*/ 932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11" name="Freeform 9"/>
            <p:cNvSpPr>
              <a:spLocks/>
            </p:cNvSpPr>
            <p:nvPr/>
          </p:nvSpPr>
          <p:spPr bwMode="hidden">
            <a:xfrm>
              <a:off x="3619" y="3815"/>
              <a:ext cx="2139" cy="198"/>
            </a:xfrm>
            <a:custGeom>
              <a:avLst/>
              <a:gdLst>
                <a:gd name="T0" fmla="*/ 2055 w 2141"/>
                <a:gd name="T1" fmla="*/ 0 h 198"/>
                <a:gd name="T2" fmla="*/ 0 w 2141"/>
                <a:gd name="T3" fmla="*/ 156 h 198"/>
                <a:gd name="T4" fmla="*/ 0 w 2141"/>
                <a:gd name="T5" fmla="*/ 198 h 198"/>
                <a:gd name="T6" fmla="*/ 2055 w 2141"/>
                <a:gd name="T7" fmla="*/ 0 h 198"/>
                <a:gd name="T8" fmla="*/ 2055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12" name="Freeform 10">
              <a:extLst/>
            </p:cNvPr>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3" name="Freeform 11"/>
            <p:cNvSpPr>
              <a:spLocks/>
            </p:cNvSpPr>
            <p:nvPr/>
          </p:nvSpPr>
          <p:spPr bwMode="hidden">
            <a:xfrm>
              <a:off x="2097" y="4043"/>
              <a:ext cx="2514" cy="276"/>
            </a:xfrm>
            <a:custGeom>
              <a:avLst/>
              <a:gdLst>
                <a:gd name="T0" fmla="*/ 2067 w 2517"/>
                <a:gd name="T1" fmla="*/ 276 h 276"/>
                <a:gd name="T2" fmla="*/ 2388 w 2517"/>
                <a:gd name="T3" fmla="*/ 204 h 276"/>
                <a:gd name="T4" fmla="*/ 2131 w 2517"/>
                <a:gd name="T5" fmla="*/ 0 h 276"/>
                <a:gd name="T6" fmla="*/ 0 w 2517"/>
                <a:gd name="T7" fmla="*/ 276 h 276"/>
                <a:gd name="T8" fmla="*/ 2067 w 2517"/>
                <a:gd name="T9" fmla="*/ 276 h 276"/>
                <a:gd name="T10" fmla="*/ 2067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14" name="Freeform 12">
              <a:extLst/>
            </p:cNvPr>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5" name="Freeform 13"/>
            <p:cNvSpPr>
              <a:spLocks/>
            </p:cNvSpPr>
            <p:nvPr/>
          </p:nvSpPr>
          <p:spPr bwMode="hidden">
            <a:xfrm>
              <a:off x="5030" y="3151"/>
              <a:ext cx="728" cy="240"/>
            </a:xfrm>
            <a:custGeom>
              <a:avLst/>
              <a:gdLst>
                <a:gd name="T0" fmla="*/ 686 w 729"/>
                <a:gd name="T1" fmla="*/ 240 h 240"/>
                <a:gd name="T2" fmla="*/ 0 w 729"/>
                <a:gd name="T3" fmla="*/ 0 h 240"/>
                <a:gd name="T4" fmla="*/ 0 w 729"/>
                <a:gd name="T5" fmla="*/ 6 h 240"/>
                <a:gd name="T6" fmla="*/ 686 w 729"/>
                <a:gd name="T7" fmla="*/ 240 h 240"/>
                <a:gd name="T8" fmla="*/ 686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16" name="Freeform 14">
              <a:extLst/>
            </p:cNvPr>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7" name="Freeform 15"/>
            <p:cNvSpPr>
              <a:spLocks/>
            </p:cNvSpPr>
            <p:nvPr/>
          </p:nvSpPr>
          <p:spPr bwMode="hidden">
            <a:xfrm>
              <a:off x="5030" y="3049"/>
              <a:ext cx="728" cy="318"/>
            </a:xfrm>
            <a:custGeom>
              <a:avLst/>
              <a:gdLst>
                <a:gd name="T0" fmla="*/ 686 w 729"/>
                <a:gd name="T1" fmla="*/ 318 h 318"/>
                <a:gd name="T2" fmla="*/ 686 w 729"/>
                <a:gd name="T3" fmla="*/ 312 h 318"/>
                <a:gd name="T4" fmla="*/ 0 w 729"/>
                <a:gd name="T5" fmla="*/ 0 h 318"/>
                <a:gd name="T6" fmla="*/ 0 w 729"/>
                <a:gd name="T7" fmla="*/ 54 h 318"/>
                <a:gd name="T8" fmla="*/ 686 w 729"/>
                <a:gd name="T9" fmla="*/ 318 h 318"/>
                <a:gd name="T10" fmla="*/ 686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18" name="Freeform 16">
              <a:extLst/>
            </p:cNvPr>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9" name="Freeform 17">
              <a:extLst/>
            </p:cNvPr>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20" name="Freeform 18">
              <a:extLst/>
            </p:cNvPr>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21" name="Freeform 19"/>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22" name="Freeform 20">
              <a:extLst/>
            </p:cNvPr>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23" name="Freeform 21"/>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24" name="Freeform 22">
              <a:extLst/>
            </p:cNvPr>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25" name="Freeform 23">
              <a:extLst/>
            </p:cNvPr>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26" name="Freeform 24">
              <a:extLst/>
            </p:cNvPr>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27" name="Freeform 25"/>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28" name="Freeform 26">
              <a:extLst/>
            </p:cNvPr>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29" name="Freeform 27">
              <a:extLst/>
            </p:cNvPr>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30" name="Freeform 28"/>
            <p:cNvSpPr>
              <a:spLocks/>
            </p:cNvSpPr>
            <p:nvPr/>
          </p:nvSpPr>
          <p:spPr bwMode="hidden">
            <a:xfrm>
              <a:off x="5698" y="653"/>
              <a:ext cx="60" cy="311"/>
            </a:xfrm>
            <a:custGeom>
              <a:avLst/>
              <a:gdLst>
                <a:gd name="T0" fmla="*/ 0 w 60"/>
                <a:gd name="T1" fmla="*/ 144 h 312"/>
                <a:gd name="T2" fmla="*/ 60 w 60"/>
                <a:gd name="T3" fmla="*/ 269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31" name="Freeform 29">
              <a:extLst/>
            </p:cNvPr>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32" name="Freeform 30"/>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33" name="Freeform 31">
              <a:extLst/>
            </p:cNvPr>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34" name="Freeform 32">
              <a:extLst/>
            </p:cNvPr>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35" name="Freeform 33">
              <a:extLst/>
            </p:cNvPr>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36" name="Freeform 34">
              <a:extLst/>
            </p:cNvPr>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37" name="Freeform 35">
              <a:extLst/>
            </p:cNvPr>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38" name="Freeform 36">
              <a:extLst/>
            </p:cNvPr>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39" name="Freeform 37">
              <a:extLst/>
            </p:cNvPr>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40" name="Freeform 38">
              <a:extLst/>
            </p:cNvPr>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grpSp>
          <p:nvGrpSpPr>
            <p:cNvPr id="41" name="Group 39"/>
            <p:cNvGrpSpPr>
              <a:grpSpLocks/>
            </p:cNvGrpSpPr>
            <p:nvPr userDrawn="1"/>
          </p:nvGrpSpPr>
          <p:grpSpPr bwMode="auto">
            <a:xfrm>
              <a:off x="0" y="1632"/>
              <a:ext cx="5758" cy="1858"/>
              <a:chOff x="0" y="1632"/>
              <a:chExt cx="5758" cy="1858"/>
            </a:xfrm>
          </p:grpSpPr>
          <p:sp>
            <p:nvSpPr>
              <p:cNvPr id="42" name="Freeform 40">
                <a:extLst/>
              </p:cNvPr>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43" name="Freeform 41">
                <a:extLst/>
              </p:cNvPr>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grpSp>
      </p:grpSp>
      <p:sp>
        <p:nvSpPr>
          <p:cNvPr id="9258" name="Rectangle 42"/>
          <p:cNvSpPr>
            <a:spLocks noGrp="1" noChangeArrowheads="1"/>
          </p:cNvSpPr>
          <p:nvPr>
            <p:ph type="ctrTitle" sz="quarter"/>
          </p:nvPr>
        </p:nvSpPr>
        <p:spPr>
          <a:xfrm>
            <a:off x="609600" y="1600200"/>
            <a:ext cx="10972800" cy="1828800"/>
          </a:xfrm>
        </p:spPr>
        <p:txBody>
          <a:bodyPr/>
          <a:lstStyle>
            <a:lvl1pPr>
              <a:defRPr sz="4800"/>
            </a:lvl1pPr>
          </a:lstStyle>
          <a:p>
            <a:pPr lvl="0"/>
            <a:r>
              <a:rPr lang="es-ES" noProof="0"/>
              <a:t>Haga clic para modificar el estilo de título del patrón</a:t>
            </a:r>
          </a:p>
        </p:txBody>
      </p:sp>
      <p:sp>
        <p:nvSpPr>
          <p:cNvPr id="9259" name="Rectangle 43"/>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sz="3600"/>
            </a:lvl1pPr>
          </a:lstStyle>
          <a:p>
            <a:pPr lvl="0"/>
            <a:r>
              <a:rPr lang="es-ES" noProof="0"/>
              <a:t>Haga clic para modificar el estilo de subtítulo del patrón</a:t>
            </a:r>
          </a:p>
        </p:txBody>
      </p:sp>
      <p:sp>
        <p:nvSpPr>
          <p:cNvPr id="44" name="Rectangle 44">
            <a:extLst/>
          </p:cNvPr>
          <p:cNvSpPr>
            <a:spLocks noGrp="1" noChangeArrowheads="1"/>
          </p:cNvSpPr>
          <p:nvPr>
            <p:ph type="dt" sz="quarter" idx="10"/>
          </p:nvPr>
        </p:nvSpPr>
        <p:spPr/>
        <p:txBody>
          <a:bodyPr/>
          <a:lstStyle>
            <a:lvl1pPr>
              <a:defRPr/>
            </a:lvl1pPr>
          </a:lstStyle>
          <a:p>
            <a:pPr>
              <a:defRPr/>
            </a:pPr>
            <a:fld id="{7E332C3E-0C3E-48B0-8454-2A9FA51F067F}" type="datetime1">
              <a:rPr lang="es-ES">
                <a:solidFill>
                  <a:srgbClr val="FFFFFF"/>
                </a:solidFill>
              </a:rPr>
              <a:pPr>
                <a:defRPr/>
              </a:pPr>
              <a:t>13/06/2018</a:t>
            </a:fld>
            <a:endParaRPr lang="es-ES">
              <a:solidFill>
                <a:srgbClr val="FFFFFF"/>
              </a:solidFill>
            </a:endParaRPr>
          </a:p>
        </p:txBody>
      </p:sp>
      <p:sp>
        <p:nvSpPr>
          <p:cNvPr id="45" name="Rectangle 45">
            <a:extLst/>
          </p:cNvPr>
          <p:cNvSpPr>
            <a:spLocks noGrp="1" noChangeArrowheads="1"/>
          </p:cNvSpPr>
          <p:nvPr>
            <p:ph type="ftr" sz="quarter" idx="11"/>
          </p:nvPr>
        </p:nvSpPr>
        <p:spPr/>
        <p:txBody>
          <a:bodyPr/>
          <a:lstStyle>
            <a:lvl1pPr>
              <a:defRPr/>
            </a:lvl1pPr>
          </a:lstStyle>
          <a:p>
            <a:pPr>
              <a:defRPr/>
            </a:pPr>
            <a:r>
              <a:rPr lang="es-ES">
                <a:solidFill>
                  <a:srgbClr val="FFFFFF"/>
                </a:solidFill>
              </a:rPr>
              <a:t>E. Lamo de Espinosa</a:t>
            </a:r>
          </a:p>
        </p:txBody>
      </p:sp>
      <p:sp>
        <p:nvSpPr>
          <p:cNvPr id="46" name="Rectangle 46">
            <a:extLst/>
          </p:cNvPr>
          <p:cNvSpPr>
            <a:spLocks noGrp="1" noChangeArrowheads="1"/>
          </p:cNvSpPr>
          <p:nvPr>
            <p:ph type="sldNum" sz="quarter" idx="12"/>
          </p:nvPr>
        </p:nvSpPr>
        <p:spPr/>
        <p:txBody>
          <a:bodyPr/>
          <a:lstStyle>
            <a:lvl1pPr>
              <a:defRPr/>
            </a:lvl1pPr>
          </a:lstStyle>
          <a:p>
            <a:fld id="{C5F07203-5E7C-4469-A705-91ACCBCE628C}" type="slidenum">
              <a:rPr lang="es-ES" altLang="es-ES">
                <a:solidFill>
                  <a:srgbClr val="FFFFFF"/>
                </a:solidFill>
              </a:rPr>
              <a:pPr/>
              <a:t>‹Nº›</a:t>
            </a:fld>
            <a:endParaRPr lang="es-ES" altLang="es-ES">
              <a:solidFill>
                <a:srgbClr val="FFFFFF"/>
              </a:solidFill>
            </a:endParaRPr>
          </a:p>
        </p:txBody>
      </p:sp>
    </p:spTree>
    <p:extLst>
      <p:ext uri="{BB962C8B-B14F-4D97-AF65-F5344CB8AC3E}">
        <p14:creationId xmlns:p14="http://schemas.microsoft.com/office/powerpoint/2010/main" val="1636972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4">
            <a:extLst/>
          </p:cNvPr>
          <p:cNvSpPr>
            <a:spLocks noGrp="1" noChangeArrowheads="1"/>
          </p:cNvSpPr>
          <p:nvPr>
            <p:ph type="dt" sz="half" idx="10"/>
          </p:nvPr>
        </p:nvSpPr>
        <p:spPr>
          <a:ln/>
        </p:spPr>
        <p:txBody>
          <a:bodyPr/>
          <a:lstStyle>
            <a:lvl1pPr>
              <a:defRPr/>
            </a:lvl1pPr>
          </a:lstStyle>
          <a:p>
            <a:pPr>
              <a:defRPr/>
            </a:pPr>
            <a:fld id="{74C71DC7-09BA-445C-BFCB-3BA9D9C296F1}" type="datetime1">
              <a:rPr lang="es-ES">
                <a:solidFill>
                  <a:srgbClr val="FFFFFF"/>
                </a:solidFill>
              </a:rPr>
              <a:pPr>
                <a:defRPr/>
              </a:pPr>
              <a:t>13/06/2018</a:t>
            </a:fld>
            <a:endParaRPr lang="es-ES">
              <a:solidFill>
                <a:srgbClr val="FFFFFF"/>
              </a:solidFill>
            </a:endParaRPr>
          </a:p>
        </p:txBody>
      </p:sp>
      <p:sp>
        <p:nvSpPr>
          <p:cNvPr id="5" name="Rectangle 45">
            <a:extLst/>
          </p:cNvPr>
          <p:cNvSpPr>
            <a:spLocks noGrp="1" noChangeArrowheads="1"/>
          </p:cNvSpPr>
          <p:nvPr>
            <p:ph type="ftr" sz="quarter" idx="11"/>
          </p:nvPr>
        </p:nvSpPr>
        <p:spPr>
          <a:ln/>
        </p:spPr>
        <p:txBody>
          <a:bodyPr/>
          <a:lstStyle>
            <a:lvl1pPr>
              <a:defRPr/>
            </a:lvl1pPr>
          </a:lstStyle>
          <a:p>
            <a:pPr>
              <a:defRPr/>
            </a:pPr>
            <a:r>
              <a:rPr lang="es-ES">
                <a:solidFill>
                  <a:srgbClr val="FFFFFF"/>
                </a:solidFill>
              </a:rPr>
              <a:t>E. Lamo de Espinosa</a:t>
            </a:r>
          </a:p>
        </p:txBody>
      </p:sp>
      <p:sp>
        <p:nvSpPr>
          <p:cNvPr id="6" name="Rectangle 46">
            <a:extLst/>
          </p:cNvPr>
          <p:cNvSpPr>
            <a:spLocks noGrp="1" noChangeArrowheads="1"/>
          </p:cNvSpPr>
          <p:nvPr>
            <p:ph type="sldNum" sz="quarter" idx="12"/>
          </p:nvPr>
        </p:nvSpPr>
        <p:spPr>
          <a:ln/>
        </p:spPr>
        <p:txBody>
          <a:bodyPr/>
          <a:lstStyle>
            <a:lvl1pPr>
              <a:defRPr/>
            </a:lvl1pPr>
          </a:lstStyle>
          <a:p>
            <a:fld id="{614BB59D-22C4-4E2E-AE26-E4CA78E71D3A}" type="slidenum">
              <a:rPr lang="es-ES" altLang="es-ES">
                <a:solidFill>
                  <a:srgbClr val="FFFFFF"/>
                </a:solidFill>
              </a:rPr>
              <a:pPr/>
              <a:t>‹Nº›</a:t>
            </a:fld>
            <a:endParaRPr lang="es-ES" altLang="es-ES">
              <a:solidFill>
                <a:srgbClr val="FFFFFF"/>
              </a:solidFill>
            </a:endParaRPr>
          </a:p>
        </p:txBody>
      </p:sp>
    </p:spTree>
    <p:extLst>
      <p:ext uri="{BB962C8B-B14F-4D97-AF65-F5344CB8AC3E}">
        <p14:creationId xmlns:p14="http://schemas.microsoft.com/office/powerpoint/2010/main" val="22145738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4">
            <a:extLst/>
          </p:cNvPr>
          <p:cNvSpPr>
            <a:spLocks noGrp="1" noChangeArrowheads="1"/>
          </p:cNvSpPr>
          <p:nvPr>
            <p:ph type="dt" sz="half" idx="10"/>
          </p:nvPr>
        </p:nvSpPr>
        <p:spPr>
          <a:ln/>
        </p:spPr>
        <p:txBody>
          <a:bodyPr/>
          <a:lstStyle>
            <a:lvl1pPr>
              <a:defRPr/>
            </a:lvl1pPr>
          </a:lstStyle>
          <a:p>
            <a:pPr>
              <a:defRPr/>
            </a:pPr>
            <a:fld id="{81CBEAE2-0AFD-4CDD-9082-021BA57E786A}" type="datetime1">
              <a:rPr lang="es-ES">
                <a:solidFill>
                  <a:srgbClr val="FFFFFF"/>
                </a:solidFill>
              </a:rPr>
              <a:pPr>
                <a:defRPr/>
              </a:pPr>
              <a:t>13/06/2018</a:t>
            </a:fld>
            <a:endParaRPr lang="es-ES">
              <a:solidFill>
                <a:srgbClr val="FFFFFF"/>
              </a:solidFill>
            </a:endParaRPr>
          </a:p>
        </p:txBody>
      </p:sp>
      <p:sp>
        <p:nvSpPr>
          <p:cNvPr id="5" name="Rectangle 45">
            <a:extLst/>
          </p:cNvPr>
          <p:cNvSpPr>
            <a:spLocks noGrp="1" noChangeArrowheads="1"/>
          </p:cNvSpPr>
          <p:nvPr>
            <p:ph type="ftr" sz="quarter" idx="11"/>
          </p:nvPr>
        </p:nvSpPr>
        <p:spPr>
          <a:ln/>
        </p:spPr>
        <p:txBody>
          <a:bodyPr/>
          <a:lstStyle>
            <a:lvl1pPr>
              <a:defRPr/>
            </a:lvl1pPr>
          </a:lstStyle>
          <a:p>
            <a:pPr>
              <a:defRPr/>
            </a:pPr>
            <a:r>
              <a:rPr lang="es-ES">
                <a:solidFill>
                  <a:srgbClr val="FFFFFF"/>
                </a:solidFill>
              </a:rPr>
              <a:t>E. Lamo de Espinosa</a:t>
            </a:r>
          </a:p>
        </p:txBody>
      </p:sp>
      <p:sp>
        <p:nvSpPr>
          <p:cNvPr id="6" name="Rectangle 46">
            <a:extLst/>
          </p:cNvPr>
          <p:cNvSpPr>
            <a:spLocks noGrp="1" noChangeArrowheads="1"/>
          </p:cNvSpPr>
          <p:nvPr>
            <p:ph type="sldNum" sz="quarter" idx="12"/>
          </p:nvPr>
        </p:nvSpPr>
        <p:spPr>
          <a:ln/>
        </p:spPr>
        <p:txBody>
          <a:bodyPr/>
          <a:lstStyle>
            <a:lvl1pPr>
              <a:defRPr/>
            </a:lvl1pPr>
          </a:lstStyle>
          <a:p>
            <a:fld id="{CD3BB7CC-A1A2-4832-BE8E-E4B1C33A8DE3}" type="slidenum">
              <a:rPr lang="es-ES" altLang="es-ES">
                <a:solidFill>
                  <a:srgbClr val="FFFFFF"/>
                </a:solidFill>
              </a:rPr>
              <a:pPr/>
              <a:t>‹Nº›</a:t>
            </a:fld>
            <a:endParaRPr lang="es-ES" altLang="es-ES">
              <a:solidFill>
                <a:srgbClr val="FFFFFF"/>
              </a:solidFill>
            </a:endParaRPr>
          </a:p>
        </p:txBody>
      </p:sp>
    </p:spTree>
    <p:extLst>
      <p:ext uri="{BB962C8B-B14F-4D97-AF65-F5344CB8AC3E}">
        <p14:creationId xmlns:p14="http://schemas.microsoft.com/office/powerpoint/2010/main" val="2045437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09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Rectangle 44">
            <a:extLst/>
          </p:cNvPr>
          <p:cNvSpPr>
            <a:spLocks noGrp="1" noChangeArrowheads="1"/>
          </p:cNvSpPr>
          <p:nvPr>
            <p:ph type="dt" sz="half" idx="10"/>
          </p:nvPr>
        </p:nvSpPr>
        <p:spPr>
          <a:ln/>
        </p:spPr>
        <p:txBody>
          <a:bodyPr/>
          <a:lstStyle>
            <a:lvl1pPr>
              <a:defRPr/>
            </a:lvl1pPr>
          </a:lstStyle>
          <a:p>
            <a:pPr>
              <a:defRPr/>
            </a:pPr>
            <a:fld id="{C13CE5D6-3F3B-4D8F-ABAC-577DC765FD2D}" type="datetime1">
              <a:rPr lang="es-ES">
                <a:solidFill>
                  <a:srgbClr val="FFFFFF"/>
                </a:solidFill>
              </a:rPr>
              <a:pPr>
                <a:defRPr/>
              </a:pPr>
              <a:t>13/06/2018</a:t>
            </a:fld>
            <a:endParaRPr lang="es-ES">
              <a:solidFill>
                <a:srgbClr val="FFFFFF"/>
              </a:solidFill>
            </a:endParaRPr>
          </a:p>
        </p:txBody>
      </p:sp>
      <p:sp>
        <p:nvSpPr>
          <p:cNvPr id="6" name="Rectangle 45">
            <a:extLst/>
          </p:cNvPr>
          <p:cNvSpPr>
            <a:spLocks noGrp="1" noChangeArrowheads="1"/>
          </p:cNvSpPr>
          <p:nvPr>
            <p:ph type="ftr" sz="quarter" idx="11"/>
          </p:nvPr>
        </p:nvSpPr>
        <p:spPr>
          <a:ln/>
        </p:spPr>
        <p:txBody>
          <a:bodyPr/>
          <a:lstStyle>
            <a:lvl1pPr>
              <a:defRPr/>
            </a:lvl1pPr>
          </a:lstStyle>
          <a:p>
            <a:pPr>
              <a:defRPr/>
            </a:pPr>
            <a:r>
              <a:rPr lang="es-ES">
                <a:solidFill>
                  <a:srgbClr val="FFFFFF"/>
                </a:solidFill>
              </a:rPr>
              <a:t>E. Lamo de Espinosa</a:t>
            </a:r>
          </a:p>
        </p:txBody>
      </p:sp>
      <p:sp>
        <p:nvSpPr>
          <p:cNvPr id="7" name="Rectangle 46">
            <a:extLst/>
          </p:cNvPr>
          <p:cNvSpPr>
            <a:spLocks noGrp="1" noChangeArrowheads="1"/>
          </p:cNvSpPr>
          <p:nvPr>
            <p:ph type="sldNum" sz="quarter" idx="12"/>
          </p:nvPr>
        </p:nvSpPr>
        <p:spPr>
          <a:ln/>
        </p:spPr>
        <p:txBody>
          <a:bodyPr/>
          <a:lstStyle>
            <a:lvl1pPr>
              <a:defRPr/>
            </a:lvl1pPr>
          </a:lstStyle>
          <a:p>
            <a:fld id="{922B9DC6-8A48-4A46-AFAD-7672322AFB7B}" type="slidenum">
              <a:rPr lang="es-ES" altLang="es-ES">
                <a:solidFill>
                  <a:srgbClr val="FFFFFF"/>
                </a:solidFill>
              </a:rPr>
              <a:pPr/>
              <a:t>‹Nº›</a:t>
            </a:fld>
            <a:endParaRPr lang="es-ES" altLang="es-ES">
              <a:solidFill>
                <a:srgbClr val="FFFFFF"/>
              </a:solidFill>
            </a:endParaRPr>
          </a:p>
        </p:txBody>
      </p:sp>
    </p:spTree>
    <p:extLst>
      <p:ext uri="{BB962C8B-B14F-4D97-AF65-F5344CB8AC3E}">
        <p14:creationId xmlns:p14="http://schemas.microsoft.com/office/powerpoint/2010/main" val="3918953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Rectangle 44">
            <a:extLst/>
          </p:cNvPr>
          <p:cNvSpPr>
            <a:spLocks noGrp="1" noChangeArrowheads="1"/>
          </p:cNvSpPr>
          <p:nvPr>
            <p:ph type="dt" sz="half" idx="10"/>
          </p:nvPr>
        </p:nvSpPr>
        <p:spPr>
          <a:ln/>
        </p:spPr>
        <p:txBody>
          <a:bodyPr/>
          <a:lstStyle>
            <a:lvl1pPr>
              <a:defRPr/>
            </a:lvl1pPr>
          </a:lstStyle>
          <a:p>
            <a:pPr>
              <a:defRPr/>
            </a:pPr>
            <a:fld id="{84F87E93-8C73-4841-83A0-D15B9768472C}" type="datetime1">
              <a:rPr lang="es-ES">
                <a:solidFill>
                  <a:srgbClr val="FFFFFF"/>
                </a:solidFill>
              </a:rPr>
              <a:pPr>
                <a:defRPr/>
              </a:pPr>
              <a:t>13/06/2018</a:t>
            </a:fld>
            <a:endParaRPr lang="es-ES">
              <a:solidFill>
                <a:srgbClr val="FFFFFF"/>
              </a:solidFill>
            </a:endParaRPr>
          </a:p>
        </p:txBody>
      </p:sp>
      <p:sp>
        <p:nvSpPr>
          <p:cNvPr id="8" name="Rectangle 45">
            <a:extLst/>
          </p:cNvPr>
          <p:cNvSpPr>
            <a:spLocks noGrp="1" noChangeArrowheads="1"/>
          </p:cNvSpPr>
          <p:nvPr>
            <p:ph type="ftr" sz="quarter" idx="11"/>
          </p:nvPr>
        </p:nvSpPr>
        <p:spPr>
          <a:ln/>
        </p:spPr>
        <p:txBody>
          <a:bodyPr/>
          <a:lstStyle>
            <a:lvl1pPr>
              <a:defRPr/>
            </a:lvl1pPr>
          </a:lstStyle>
          <a:p>
            <a:pPr>
              <a:defRPr/>
            </a:pPr>
            <a:r>
              <a:rPr lang="es-ES">
                <a:solidFill>
                  <a:srgbClr val="FFFFFF"/>
                </a:solidFill>
              </a:rPr>
              <a:t>E. Lamo de Espinosa</a:t>
            </a:r>
          </a:p>
        </p:txBody>
      </p:sp>
      <p:sp>
        <p:nvSpPr>
          <p:cNvPr id="9" name="Rectangle 46">
            <a:extLst/>
          </p:cNvPr>
          <p:cNvSpPr>
            <a:spLocks noGrp="1" noChangeArrowheads="1"/>
          </p:cNvSpPr>
          <p:nvPr>
            <p:ph type="sldNum" sz="quarter" idx="12"/>
          </p:nvPr>
        </p:nvSpPr>
        <p:spPr>
          <a:ln/>
        </p:spPr>
        <p:txBody>
          <a:bodyPr/>
          <a:lstStyle>
            <a:lvl1pPr>
              <a:defRPr/>
            </a:lvl1pPr>
          </a:lstStyle>
          <a:p>
            <a:fld id="{F5B8040E-69DA-4EBB-BD70-30402574FD2B}" type="slidenum">
              <a:rPr lang="es-ES" altLang="es-ES">
                <a:solidFill>
                  <a:srgbClr val="FFFFFF"/>
                </a:solidFill>
              </a:rPr>
              <a:pPr/>
              <a:t>‹Nº›</a:t>
            </a:fld>
            <a:endParaRPr lang="es-ES" altLang="es-ES">
              <a:solidFill>
                <a:srgbClr val="FFFFFF"/>
              </a:solidFill>
            </a:endParaRPr>
          </a:p>
        </p:txBody>
      </p:sp>
    </p:spTree>
    <p:extLst>
      <p:ext uri="{BB962C8B-B14F-4D97-AF65-F5344CB8AC3E}">
        <p14:creationId xmlns:p14="http://schemas.microsoft.com/office/powerpoint/2010/main" val="1555718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Rectangle 44">
            <a:extLst/>
          </p:cNvPr>
          <p:cNvSpPr>
            <a:spLocks noGrp="1" noChangeArrowheads="1"/>
          </p:cNvSpPr>
          <p:nvPr>
            <p:ph type="dt" sz="half" idx="10"/>
          </p:nvPr>
        </p:nvSpPr>
        <p:spPr>
          <a:ln/>
        </p:spPr>
        <p:txBody>
          <a:bodyPr/>
          <a:lstStyle>
            <a:lvl1pPr>
              <a:defRPr/>
            </a:lvl1pPr>
          </a:lstStyle>
          <a:p>
            <a:pPr>
              <a:defRPr/>
            </a:pPr>
            <a:fld id="{C228C53A-FAB9-47C4-AB1F-4387AAED5605}" type="datetime1">
              <a:rPr lang="es-ES">
                <a:solidFill>
                  <a:srgbClr val="FFFFFF"/>
                </a:solidFill>
              </a:rPr>
              <a:pPr>
                <a:defRPr/>
              </a:pPr>
              <a:t>13/06/2018</a:t>
            </a:fld>
            <a:endParaRPr lang="es-ES">
              <a:solidFill>
                <a:srgbClr val="FFFFFF"/>
              </a:solidFill>
            </a:endParaRPr>
          </a:p>
        </p:txBody>
      </p:sp>
      <p:sp>
        <p:nvSpPr>
          <p:cNvPr id="4" name="Rectangle 45">
            <a:extLst/>
          </p:cNvPr>
          <p:cNvSpPr>
            <a:spLocks noGrp="1" noChangeArrowheads="1"/>
          </p:cNvSpPr>
          <p:nvPr>
            <p:ph type="ftr" sz="quarter" idx="11"/>
          </p:nvPr>
        </p:nvSpPr>
        <p:spPr>
          <a:ln/>
        </p:spPr>
        <p:txBody>
          <a:bodyPr/>
          <a:lstStyle>
            <a:lvl1pPr>
              <a:defRPr/>
            </a:lvl1pPr>
          </a:lstStyle>
          <a:p>
            <a:pPr>
              <a:defRPr/>
            </a:pPr>
            <a:r>
              <a:rPr lang="es-ES">
                <a:solidFill>
                  <a:srgbClr val="FFFFFF"/>
                </a:solidFill>
              </a:rPr>
              <a:t>E. Lamo de Espinosa</a:t>
            </a:r>
          </a:p>
        </p:txBody>
      </p:sp>
      <p:sp>
        <p:nvSpPr>
          <p:cNvPr id="5" name="Rectangle 46">
            <a:extLst/>
          </p:cNvPr>
          <p:cNvSpPr>
            <a:spLocks noGrp="1" noChangeArrowheads="1"/>
          </p:cNvSpPr>
          <p:nvPr>
            <p:ph type="sldNum" sz="quarter" idx="12"/>
          </p:nvPr>
        </p:nvSpPr>
        <p:spPr>
          <a:ln/>
        </p:spPr>
        <p:txBody>
          <a:bodyPr/>
          <a:lstStyle>
            <a:lvl1pPr>
              <a:defRPr/>
            </a:lvl1pPr>
          </a:lstStyle>
          <a:p>
            <a:fld id="{D27ED5CE-D8EA-4F0F-875F-C9D411C7B1FF}" type="slidenum">
              <a:rPr lang="es-ES" altLang="es-ES">
                <a:solidFill>
                  <a:srgbClr val="FFFFFF"/>
                </a:solidFill>
              </a:rPr>
              <a:pPr/>
              <a:t>‹Nº›</a:t>
            </a:fld>
            <a:endParaRPr lang="es-ES" altLang="es-ES">
              <a:solidFill>
                <a:srgbClr val="FFFFFF"/>
              </a:solidFill>
            </a:endParaRPr>
          </a:p>
        </p:txBody>
      </p:sp>
    </p:spTree>
    <p:extLst>
      <p:ext uri="{BB962C8B-B14F-4D97-AF65-F5344CB8AC3E}">
        <p14:creationId xmlns:p14="http://schemas.microsoft.com/office/powerpoint/2010/main" val="3290547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4">
            <a:extLst/>
          </p:cNvPr>
          <p:cNvSpPr>
            <a:spLocks noGrp="1" noChangeArrowheads="1"/>
          </p:cNvSpPr>
          <p:nvPr>
            <p:ph type="dt" sz="half" idx="10"/>
          </p:nvPr>
        </p:nvSpPr>
        <p:spPr>
          <a:ln/>
        </p:spPr>
        <p:txBody>
          <a:bodyPr/>
          <a:lstStyle>
            <a:lvl1pPr>
              <a:defRPr/>
            </a:lvl1pPr>
          </a:lstStyle>
          <a:p>
            <a:pPr>
              <a:defRPr/>
            </a:pPr>
            <a:fld id="{CE76A17B-3647-4BC5-9BBE-F146C78FCBB2}" type="datetime1">
              <a:rPr lang="es-ES">
                <a:solidFill>
                  <a:srgbClr val="FFFFFF"/>
                </a:solidFill>
              </a:rPr>
              <a:pPr>
                <a:defRPr/>
              </a:pPr>
              <a:t>13/06/2018</a:t>
            </a:fld>
            <a:endParaRPr lang="es-ES">
              <a:solidFill>
                <a:srgbClr val="FFFFFF"/>
              </a:solidFill>
            </a:endParaRPr>
          </a:p>
        </p:txBody>
      </p:sp>
      <p:sp>
        <p:nvSpPr>
          <p:cNvPr id="3" name="Rectangle 45">
            <a:extLst/>
          </p:cNvPr>
          <p:cNvSpPr>
            <a:spLocks noGrp="1" noChangeArrowheads="1"/>
          </p:cNvSpPr>
          <p:nvPr>
            <p:ph type="ftr" sz="quarter" idx="11"/>
          </p:nvPr>
        </p:nvSpPr>
        <p:spPr>
          <a:ln/>
        </p:spPr>
        <p:txBody>
          <a:bodyPr/>
          <a:lstStyle>
            <a:lvl1pPr>
              <a:defRPr/>
            </a:lvl1pPr>
          </a:lstStyle>
          <a:p>
            <a:pPr>
              <a:defRPr/>
            </a:pPr>
            <a:r>
              <a:rPr lang="es-ES">
                <a:solidFill>
                  <a:srgbClr val="FFFFFF"/>
                </a:solidFill>
              </a:rPr>
              <a:t>E. Lamo de Espinosa</a:t>
            </a:r>
          </a:p>
        </p:txBody>
      </p:sp>
      <p:sp>
        <p:nvSpPr>
          <p:cNvPr id="4" name="Rectangle 46">
            <a:extLst/>
          </p:cNvPr>
          <p:cNvSpPr>
            <a:spLocks noGrp="1" noChangeArrowheads="1"/>
          </p:cNvSpPr>
          <p:nvPr>
            <p:ph type="sldNum" sz="quarter" idx="12"/>
          </p:nvPr>
        </p:nvSpPr>
        <p:spPr>
          <a:ln/>
        </p:spPr>
        <p:txBody>
          <a:bodyPr/>
          <a:lstStyle>
            <a:lvl1pPr>
              <a:defRPr/>
            </a:lvl1pPr>
          </a:lstStyle>
          <a:p>
            <a:fld id="{1A3EBCFB-D791-4454-AC2D-AAB3BB0D9FDD}" type="slidenum">
              <a:rPr lang="es-ES" altLang="es-ES">
                <a:solidFill>
                  <a:srgbClr val="FFFFFF"/>
                </a:solidFill>
              </a:rPr>
              <a:pPr/>
              <a:t>‹Nº›</a:t>
            </a:fld>
            <a:endParaRPr lang="es-ES" altLang="es-ES">
              <a:solidFill>
                <a:srgbClr val="FFFFFF"/>
              </a:solidFill>
            </a:endParaRPr>
          </a:p>
        </p:txBody>
      </p:sp>
    </p:spTree>
    <p:extLst>
      <p:ext uri="{BB962C8B-B14F-4D97-AF65-F5344CB8AC3E}">
        <p14:creationId xmlns:p14="http://schemas.microsoft.com/office/powerpoint/2010/main" val="21139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4">
            <a:extLst/>
          </p:cNvPr>
          <p:cNvSpPr>
            <a:spLocks noGrp="1" noChangeArrowheads="1"/>
          </p:cNvSpPr>
          <p:nvPr>
            <p:ph type="dt" sz="half" idx="10"/>
          </p:nvPr>
        </p:nvSpPr>
        <p:spPr>
          <a:ln/>
        </p:spPr>
        <p:txBody>
          <a:bodyPr/>
          <a:lstStyle>
            <a:lvl1pPr>
              <a:defRPr/>
            </a:lvl1pPr>
          </a:lstStyle>
          <a:p>
            <a:pPr>
              <a:defRPr/>
            </a:pPr>
            <a:fld id="{B7BB219D-B399-4498-8685-BC9E0AEABCE1}" type="datetime1">
              <a:rPr lang="es-ES">
                <a:solidFill>
                  <a:srgbClr val="FFFFFF"/>
                </a:solidFill>
              </a:rPr>
              <a:pPr>
                <a:defRPr/>
              </a:pPr>
              <a:t>13/06/2018</a:t>
            </a:fld>
            <a:endParaRPr lang="es-ES">
              <a:solidFill>
                <a:srgbClr val="FFFFFF"/>
              </a:solidFill>
            </a:endParaRPr>
          </a:p>
        </p:txBody>
      </p:sp>
      <p:sp>
        <p:nvSpPr>
          <p:cNvPr id="6" name="Rectangle 45">
            <a:extLst/>
          </p:cNvPr>
          <p:cNvSpPr>
            <a:spLocks noGrp="1" noChangeArrowheads="1"/>
          </p:cNvSpPr>
          <p:nvPr>
            <p:ph type="ftr" sz="quarter" idx="11"/>
          </p:nvPr>
        </p:nvSpPr>
        <p:spPr>
          <a:ln/>
        </p:spPr>
        <p:txBody>
          <a:bodyPr/>
          <a:lstStyle>
            <a:lvl1pPr>
              <a:defRPr/>
            </a:lvl1pPr>
          </a:lstStyle>
          <a:p>
            <a:pPr>
              <a:defRPr/>
            </a:pPr>
            <a:r>
              <a:rPr lang="es-ES">
                <a:solidFill>
                  <a:srgbClr val="FFFFFF"/>
                </a:solidFill>
              </a:rPr>
              <a:t>E. Lamo de Espinosa</a:t>
            </a:r>
          </a:p>
        </p:txBody>
      </p:sp>
      <p:sp>
        <p:nvSpPr>
          <p:cNvPr id="7" name="Rectangle 46">
            <a:extLst/>
          </p:cNvPr>
          <p:cNvSpPr>
            <a:spLocks noGrp="1" noChangeArrowheads="1"/>
          </p:cNvSpPr>
          <p:nvPr>
            <p:ph type="sldNum" sz="quarter" idx="12"/>
          </p:nvPr>
        </p:nvSpPr>
        <p:spPr>
          <a:ln/>
        </p:spPr>
        <p:txBody>
          <a:bodyPr/>
          <a:lstStyle>
            <a:lvl1pPr>
              <a:defRPr/>
            </a:lvl1pPr>
          </a:lstStyle>
          <a:p>
            <a:fld id="{53464C5D-76BB-47B5-898D-6AD42618AF44}" type="slidenum">
              <a:rPr lang="es-ES" altLang="es-ES">
                <a:solidFill>
                  <a:srgbClr val="FFFFFF"/>
                </a:solidFill>
              </a:rPr>
              <a:pPr/>
              <a:t>‹Nº›</a:t>
            </a:fld>
            <a:endParaRPr lang="es-ES" altLang="es-ES">
              <a:solidFill>
                <a:srgbClr val="FFFFFF"/>
              </a:solidFill>
            </a:endParaRPr>
          </a:p>
        </p:txBody>
      </p:sp>
    </p:spTree>
    <p:extLst>
      <p:ext uri="{BB962C8B-B14F-4D97-AF65-F5344CB8AC3E}">
        <p14:creationId xmlns:p14="http://schemas.microsoft.com/office/powerpoint/2010/main" val="3129267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s-ES" noProof="0"/>
              <a:t>Haga clic en el icono para agregar una imagen</a:t>
            </a:r>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4">
            <a:extLst/>
          </p:cNvPr>
          <p:cNvSpPr>
            <a:spLocks noGrp="1" noChangeArrowheads="1"/>
          </p:cNvSpPr>
          <p:nvPr>
            <p:ph type="dt" sz="half" idx="10"/>
          </p:nvPr>
        </p:nvSpPr>
        <p:spPr>
          <a:ln/>
        </p:spPr>
        <p:txBody>
          <a:bodyPr/>
          <a:lstStyle>
            <a:lvl1pPr>
              <a:defRPr/>
            </a:lvl1pPr>
          </a:lstStyle>
          <a:p>
            <a:pPr>
              <a:defRPr/>
            </a:pPr>
            <a:fld id="{8AE085DA-61FA-41F3-A38F-146C007E1489}" type="datetime1">
              <a:rPr lang="es-ES">
                <a:solidFill>
                  <a:srgbClr val="FFFFFF"/>
                </a:solidFill>
              </a:rPr>
              <a:pPr>
                <a:defRPr/>
              </a:pPr>
              <a:t>13/06/2018</a:t>
            </a:fld>
            <a:endParaRPr lang="es-ES">
              <a:solidFill>
                <a:srgbClr val="FFFFFF"/>
              </a:solidFill>
            </a:endParaRPr>
          </a:p>
        </p:txBody>
      </p:sp>
      <p:sp>
        <p:nvSpPr>
          <p:cNvPr id="6" name="Rectangle 45">
            <a:extLst/>
          </p:cNvPr>
          <p:cNvSpPr>
            <a:spLocks noGrp="1" noChangeArrowheads="1"/>
          </p:cNvSpPr>
          <p:nvPr>
            <p:ph type="ftr" sz="quarter" idx="11"/>
          </p:nvPr>
        </p:nvSpPr>
        <p:spPr>
          <a:ln/>
        </p:spPr>
        <p:txBody>
          <a:bodyPr/>
          <a:lstStyle>
            <a:lvl1pPr>
              <a:defRPr/>
            </a:lvl1pPr>
          </a:lstStyle>
          <a:p>
            <a:pPr>
              <a:defRPr/>
            </a:pPr>
            <a:r>
              <a:rPr lang="es-ES">
                <a:solidFill>
                  <a:srgbClr val="FFFFFF"/>
                </a:solidFill>
              </a:rPr>
              <a:t>E. Lamo de Espinosa</a:t>
            </a:r>
          </a:p>
        </p:txBody>
      </p:sp>
      <p:sp>
        <p:nvSpPr>
          <p:cNvPr id="7" name="Rectangle 46">
            <a:extLst/>
          </p:cNvPr>
          <p:cNvSpPr>
            <a:spLocks noGrp="1" noChangeArrowheads="1"/>
          </p:cNvSpPr>
          <p:nvPr>
            <p:ph type="sldNum" sz="quarter" idx="12"/>
          </p:nvPr>
        </p:nvSpPr>
        <p:spPr>
          <a:ln/>
        </p:spPr>
        <p:txBody>
          <a:bodyPr/>
          <a:lstStyle>
            <a:lvl1pPr>
              <a:defRPr/>
            </a:lvl1pPr>
          </a:lstStyle>
          <a:p>
            <a:fld id="{DCE06AE1-C0FA-4509-8570-02725016D4A5}" type="slidenum">
              <a:rPr lang="es-ES" altLang="es-ES">
                <a:solidFill>
                  <a:srgbClr val="FFFFFF"/>
                </a:solidFill>
              </a:rPr>
              <a:pPr/>
              <a:t>‹Nº›</a:t>
            </a:fld>
            <a:endParaRPr lang="es-ES" altLang="es-ES">
              <a:solidFill>
                <a:srgbClr val="FFFFFF"/>
              </a:solidFill>
            </a:endParaRPr>
          </a:p>
        </p:txBody>
      </p:sp>
    </p:spTree>
    <p:extLst>
      <p:ext uri="{BB962C8B-B14F-4D97-AF65-F5344CB8AC3E}">
        <p14:creationId xmlns:p14="http://schemas.microsoft.com/office/powerpoint/2010/main" val="4186061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4">
            <a:extLst/>
          </p:cNvPr>
          <p:cNvSpPr>
            <a:spLocks noGrp="1" noChangeArrowheads="1"/>
          </p:cNvSpPr>
          <p:nvPr>
            <p:ph type="dt" sz="half" idx="10"/>
          </p:nvPr>
        </p:nvSpPr>
        <p:spPr>
          <a:ln/>
        </p:spPr>
        <p:txBody>
          <a:bodyPr/>
          <a:lstStyle>
            <a:lvl1pPr>
              <a:defRPr/>
            </a:lvl1pPr>
          </a:lstStyle>
          <a:p>
            <a:pPr>
              <a:defRPr/>
            </a:pPr>
            <a:fld id="{7C659CC7-3082-4F8D-ADE6-D36C425282CB}" type="datetime1">
              <a:rPr lang="es-ES">
                <a:solidFill>
                  <a:srgbClr val="FFFFFF"/>
                </a:solidFill>
              </a:rPr>
              <a:pPr>
                <a:defRPr/>
              </a:pPr>
              <a:t>13/06/2018</a:t>
            </a:fld>
            <a:endParaRPr lang="es-ES">
              <a:solidFill>
                <a:srgbClr val="FFFFFF"/>
              </a:solidFill>
            </a:endParaRPr>
          </a:p>
        </p:txBody>
      </p:sp>
      <p:sp>
        <p:nvSpPr>
          <p:cNvPr id="5" name="Rectangle 45">
            <a:extLst/>
          </p:cNvPr>
          <p:cNvSpPr>
            <a:spLocks noGrp="1" noChangeArrowheads="1"/>
          </p:cNvSpPr>
          <p:nvPr>
            <p:ph type="ftr" sz="quarter" idx="11"/>
          </p:nvPr>
        </p:nvSpPr>
        <p:spPr>
          <a:ln/>
        </p:spPr>
        <p:txBody>
          <a:bodyPr/>
          <a:lstStyle>
            <a:lvl1pPr>
              <a:defRPr/>
            </a:lvl1pPr>
          </a:lstStyle>
          <a:p>
            <a:pPr>
              <a:defRPr/>
            </a:pPr>
            <a:r>
              <a:rPr lang="es-ES">
                <a:solidFill>
                  <a:srgbClr val="FFFFFF"/>
                </a:solidFill>
              </a:rPr>
              <a:t>E. Lamo de Espinosa</a:t>
            </a:r>
          </a:p>
        </p:txBody>
      </p:sp>
      <p:sp>
        <p:nvSpPr>
          <p:cNvPr id="6" name="Rectangle 46">
            <a:extLst/>
          </p:cNvPr>
          <p:cNvSpPr>
            <a:spLocks noGrp="1" noChangeArrowheads="1"/>
          </p:cNvSpPr>
          <p:nvPr>
            <p:ph type="sldNum" sz="quarter" idx="12"/>
          </p:nvPr>
        </p:nvSpPr>
        <p:spPr>
          <a:ln/>
        </p:spPr>
        <p:txBody>
          <a:bodyPr/>
          <a:lstStyle>
            <a:lvl1pPr>
              <a:defRPr/>
            </a:lvl1pPr>
          </a:lstStyle>
          <a:p>
            <a:fld id="{F7D4F0DD-8642-4D18-8C27-181112E281F0}" type="slidenum">
              <a:rPr lang="es-ES" altLang="es-ES">
                <a:solidFill>
                  <a:srgbClr val="FFFFFF"/>
                </a:solidFill>
              </a:rPr>
              <a:pPr/>
              <a:t>‹Nº›</a:t>
            </a:fld>
            <a:endParaRPr lang="es-ES" altLang="es-ES">
              <a:solidFill>
                <a:srgbClr val="FFFFFF"/>
              </a:solidFill>
            </a:endParaRPr>
          </a:p>
        </p:txBody>
      </p:sp>
    </p:spTree>
    <p:extLst>
      <p:ext uri="{BB962C8B-B14F-4D97-AF65-F5344CB8AC3E}">
        <p14:creationId xmlns:p14="http://schemas.microsoft.com/office/powerpoint/2010/main" val="18347032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7813"/>
            <a:ext cx="2743200" cy="5853112"/>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09600" y="277813"/>
            <a:ext cx="8026400" cy="5853112"/>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4">
            <a:extLst/>
          </p:cNvPr>
          <p:cNvSpPr>
            <a:spLocks noGrp="1" noChangeArrowheads="1"/>
          </p:cNvSpPr>
          <p:nvPr>
            <p:ph type="dt" sz="half" idx="10"/>
          </p:nvPr>
        </p:nvSpPr>
        <p:spPr>
          <a:ln/>
        </p:spPr>
        <p:txBody>
          <a:bodyPr/>
          <a:lstStyle>
            <a:lvl1pPr>
              <a:defRPr/>
            </a:lvl1pPr>
          </a:lstStyle>
          <a:p>
            <a:pPr>
              <a:defRPr/>
            </a:pPr>
            <a:fld id="{030983CA-03EA-422C-B3F0-8A888E379956}" type="datetime1">
              <a:rPr lang="es-ES">
                <a:solidFill>
                  <a:srgbClr val="FFFFFF"/>
                </a:solidFill>
              </a:rPr>
              <a:pPr>
                <a:defRPr/>
              </a:pPr>
              <a:t>13/06/2018</a:t>
            </a:fld>
            <a:endParaRPr lang="es-ES">
              <a:solidFill>
                <a:srgbClr val="FFFFFF"/>
              </a:solidFill>
            </a:endParaRPr>
          </a:p>
        </p:txBody>
      </p:sp>
      <p:sp>
        <p:nvSpPr>
          <p:cNvPr id="5" name="Rectangle 45">
            <a:extLst/>
          </p:cNvPr>
          <p:cNvSpPr>
            <a:spLocks noGrp="1" noChangeArrowheads="1"/>
          </p:cNvSpPr>
          <p:nvPr>
            <p:ph type="ftr" sz="quarter" idx="11"/>
          </p:nvPr>
        </p:nvSpPr>
        <p:spPr>
          <a:ln/>
        </p:spPr>
        <p:txBody>
          <a:bodyPr/>
          <a:lstStyle>
            <a:lvl1pPr>
              <a:defRPr/>
            </a:lvl1pPr>
          </a:lstStyle>
          <a:p>
            <a:pPr>
              <a:defRPr/>
            </a:pPr>
            <a:r>
              <a:rPr lang="es-ES">
                <a:solidFill>
                  <a:srgbClr val="FFFFFF"/>
                </a:solidFill>
              </a:rPr>
              <a:t>E. Lamo de Espinosa</a:t>
            </a:r>
          </a:p>
        </p:txBody>
      </p:sp>
      <p:sp>
        <p:nvSpPr>
          <p:cNvPr id="6" name="Rectangle 46">
            <a:extLst/>
          </p:cNvPr>
          <p:cNvSpPr>
            <a:spLocks noGrp="1" noChangeArrowheads="1"/>
          </p:cNvSpPr>
          <p:nvPr>
            <p:ph type="sldNum" sz="quarter" idx="12"/>
          </p:nvPr>
        </p:nvSpPr>
        <p:spPr>
          <a:ln/>
        </p:spPr>
        <p:txBody>
          <a:bodyPr/>
          <a:lstStyle>
            <a:lvl1pPr>
              <a:defRPr/>
            </a:lvl1pPr>
          </a:lstStyle>
          <a:p>
            <a:fld id="{433F9E15-49ED-41D2-9F6D-7F55EE75CF72}" type="slidenum">
              <a:rPr lang="es-ES" altLang="es-ES">
                <a:solidFill>
                  <a:srgbClr val="FFFFFF"/>
                </a:solidFill>
              </a:rPr>
              <a:pPr/>
              <a:t>‹Nº›</a:t>
            </a:fld>
            <a:endParaRPr lang="es-ES" altLang="es-ES">
              <a:solidFill>
                <a:srgbClr val="FFFFFF"/>
              </a:solidFill>
            </a:endParaRPr>
          </a:p>
        </p:txBody>
      </p:sp>
    </p:spTree>
    <p:extLst>
      <p:ext uri="{BB962C8B-B14F-4D97-AF65-F5344CB8AC3E}">
        <p14:creationId xmlns:p14="http://schemas.microsoft.com/office/powerpoint/2010/main" val="24956120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ítulo y gráfico">
    <p:spTree>
      <p:nvGrpSpPr>
        <p:cNvPr id="1" name=""/>
        <p:cNvGrpSpPr/>
        <p:nvPr/>
      </p:nvGrpSpPr>
      <p:grpSpPr>
        <a:xfrm>
          <a:off x="0" y="0"/>
          <a:ext cx="0" cy="0"/>
          <a:chOff x="0" y="0"/>
          <a:chExt cx="0" cy="0"/>
        </a:xfrm>
      </p:grpSpPr>
      <p:sp>
        <p:nvSpPr>
          <p:cNvPr id="2" name="Título 1"/>
          <p:cNvSpPr>
            <a:spLocks noGrp="1"/>
          </p:cNvSpPr>
          <p:nvPr>
            <p:ph type="title"/>
          </p:nvPr>
        </p:nvSpPr>
        <p:spPr>
          <a:xfrm>
            <a:off x="609600" y="277813"/>
            <a:ext cx="10972800" cy="1143000"/>
          </a:xfrm>
        </p:spPr>
        <p:txBody>
          <a:bodyPr/>
          <a:lstStyle/>
          <a:p>
            <a:r>
              <a:rPr lang="es-ES"/>
              <a:t>Haga clic para modificar el estilo de título del patrón</a:t>
            </a:r>
          </a:p>
        </p:txBody>
      </p:sp>
      <p:sp>
        <p:nvSpPr>
          <p:cNvPr id="3" name="Marcador de gráfico 2"/>
          <p:cNvSpPr>
            <a:spLocks noGrp="1"/>
          </p:cNvSpPr>
          <p:nvPr>
            <p:ph type="chart" idx="1"/>
          </p:nvPr>
        </p:nvSpPr>
        <p:spPr>
          <a:xfrm>
            <a:off x="609600" y="1600201"/>
            <a:ext cx="10972800" cy="4530725"/>
          </a:xfrm>
        </p:spPr>
        <p:txBody>
          <a:bodyPr/>
          <a:lstStyle/>
          <a:p>
            <a:pPr lvl="0"/>
            <a:endParaRPr lang="es-ES" noProof="0"/>
          </a:p>
        </p:txBody>
      </p:sp>
      <p:sp>
        <p:nvSpPr>
          <p:cNvPr id="4" name="Marcador de fecha 3">
            <a:extLst/>
          </p:cNvPr>
          <p:cNvSpPr>
            <a:spLocks noGrp="1"/>
          </p:cNvSpPr>
          <p:nvPr>
            <p:ph type="dt" sz="half" idx="10"/>
          </p:nvPr>
        </p:nvSpPr>
        <p:spPr/>
        <p:txBody>
          <a:bodyPr/>
          <a:lstStyle>
            <a:lvl1pPr>
              <a:defRPr/>
            </a:lvl1pPr>
          </a:lstStyle>
          <a:p>
            <a:pPr>
              <a:defRPr/>
            </a:pPr>
            <a:endParaRPr lang="es-ES" altLang="es-ES">
              <a:solidFill>
                <a:srgbClr val="FFFFFF"/>
              </a:solidFill>
            </a:endParaRPr>
          </a:p>
        </p:txBody>
      </p:sp>
      <p:sp>
        <p:nvSpPr>
          <p:cNvPr id="5" name="Marcador de pie de página 4">
            <a:extLst/>
          </p:cNvPr>
          <p:cNvSpPr>
            <a:spLocks noGrp="1"/>
          </p:cNvSpPr>
          <p:nvPr>
            <p:ph type="ftr" sz="quarter" idx="11"/>
          </p:nvPr>
        </p:nvSpPr>
        <p:spPr/>
        <p:txBody>
          <a:bodyPr/>
          <a:lstStyle>
            <a:lvl1pPr>
              <a:defRPr/>
            </a:lvl1pPr>
          </a:lstStyle>
          <a:p>
            <a:pPr>
              <a:defRPr/>
            </a:pPr>
            <a:endParaRPr lang="es-ES" altLang="es-ES">
              <a:solidFill>
                <a:srgbClr val="FFFFFF"/>
              </a:solidFill>
            </a:endParaRPr>
          </a:p>
        </p:txBody>
      </p:sp>
      <p:sp>
        <p:nvSpPr>
          <p:cNvPr id="6" name="Marcador de número de diapositiva 5">
            <a:extLst/>
          </p:cNvPr>
          <p:cNvSpPr>
            <a:spLocks noGrp="1"/>
          </p:cNvSpPr>
          <p:nvPr>
            <p:ph type="sldNum" sz="quarter" idx="12"/>
          </p:nvPr>
        </p:nvSpPr>
        <p:spPr/>
        <p:txBody>
          <a:bodyPr/>
          <a:lstStyle>
            <a:lvl1pPr>
              <a:defRPr/>
            </a:lvl1pPr>
          </a:lstStyle>
          <a:p>
            <a:fld id="{0E7BC785-C372-4A12-A6CC-C8812A916834}" type="slidenum">
              <a:rPr lang="es-ES" altLang="es-ES">
                <a:solidFill>
                  <a:srgbClr val="FFFFFF"/>
                </a:solidFill>
              </a:rPr>
              <a:pPr/>
              <a:t>‹Nº›</a:t>
            </a:fld>
            <a:endParaRPr lang="es-ES" altLang="es-ES">
              <a:solidFill>
                <a:srgbClr val="FFFFFF"/>
              </a:solidFill>
            </a:endParaRPr>
          </a:p>
        </p:txBody>
      </p:sp>
    </p:spTree>
    <p:extLst>
      <p:ext uri="{BB962C8B-B14F-4D97-AF65-F5344CB8AC3E}">
        <p14:creationId xmlns:p14="http://schemas.microsoft.com/office/powerpoint/2010/main" val="1744001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58"/>
            </a:gs>
            <a:gs pos="100000">
              <a:schemeClr val="bg1"/>
            </a:gs>
          </a:gsLst>
          <a:lin ang="27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1"/>
            <a:ext cx="12192000" cy="6856413"/>
            <a:chOff x="0" y="0"/>
            <a:chExt cx="5760" cy="4319"/>
          </a:xfrm>
        </p:grpSpPr>
        <p:sp>
          <p:nvSpPr>
            <p:cNvPr id="8195" name="Freeform 3">
              <a:extLst/>
            </p:cNvPr>
            <p:cNvSpPr>
              <a:spLocks/>
            </p:cNvSpPr>
            <p:nvPr/>
          </p:nvSpPr>
          <p:spPr bwMode="hidden">
            <a:xfrm>
              <a:off x="0" y="12"/>
              <a:ext cx="5758" cy="3273"/>
            </a:xfrm>
            <a:custGeom>
              <a:avLst/>
              <a:gdLst>
                <a:gd name="T0" fmla="*/ 3193 w 5740"/>
                <a:gd name="T1" fmla="*/ 1816 h 3273"/>
                <a:gd name="T2" fmla="*/ 0 w 5740"/>
                <a:gd name="T3" fmla="*/ 0 h 3273"/>
                <a:gd name="T4" fmla="*/ 0 w 5740"/>
                <a:gd name="T5" fmla="*/ 522 h 3273"/>
                <a:gd name="T6" fmla="*/ 3037 w 5740"/>
                <a:gd name="T7" fmla="*/ 1978 h 3273"/>
                <a:gd name="T8" fmla="*/ 5740 w 5740"/>
                <a:gd name="T9" fmla="*/ 3273 h 3273"/>
                <a:gd name="T10" fmla="*/ 5740 w 5740"/>
                <a:gd name="T11" fmla="*/ 3267 h 3273"/>
                <a:gd name="T12" fmla="*/ 3193 w 5740"/>
                <a:gd name="T13" fmla="*/ 1816 h 3273"/>
                <a:gd name="T14" fmla="*/ 3193 w 5740"/>
                <a:gd name="T15" fmla="*/ 1816 h 32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196" name="Freeform 4">
              <a:extLst/>
            </p:cNvPr>
            <p:cNvSpPr>
              <a:spLocks/>
            </p:cNvSpPr>
            <p:nvPr/>
          </p:nvSpPr>
          <p:spPr bwMode="hidden">
            <a:xfrm>
              <a:off x="149" y="0"/>
              <a:ext cx="5609" cy="3243"/>
            </a:xfrm>
            <a:custGeom>
              <a:avLst/>
              <a:gdLst>
                <a:gd name="T0" fmla="*/ 3163 w 5591"/>
                <a:gd name="T1" fmla="*/ 1714 h 3243"/>
                <a:gd name="T2" fmla="*/ 431 w 5591"/>
                <a:gd name="T3" fmla="*/ 0 h 3243"/>
                <a:gd name="T4" fmla="*/ 0 w 5591"/>
                <a:gd name="T5" fmla="*/ 0 h 3243"/>
                <a:gd name="T6" fmla="*/ 3086 w 5591"/>
                <a:gd name="T7" fmla="*/ 1786 h 3243"/>
                <a:gd name="T8" fmla="*/ 5591 w 5591"/>
                <a:gd name="T9" fmla="*/ 3243 h 3243"/>
                <a:gd name="T10" fmla="*/ 5591 w 5591"/>
                <a:gd name="T11" fmla="*/ 3237 h 3243"/>
                <a:gd name="T12" fmla="*/ 3163 w 5591"/>
                <a:gd name="T13" fmla="*/ 1714 h 3243"/>
                <a:gd name="T14" fmla="*/ 3163 w 5591"/>
                <a:gd name="T15" fmla="*/ 1714 h 32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197" name="Freeform 5">
              <a:extLst/>
            </p:cNvPr>
            <p:cNvSpPr>
              <a:spLocks/>
            </p:cNvSpPr>
            <p:nvPr/>
          </p:nvSpPr>
          <p:spPr bwMode="hidden">
            <a:xfrm>
              <a:off x="0" y="3433"/>
              <a:ext cx="4038" cy="191"/>
            </a:xfrm>
            <a:custGeom>
              <a:avLst/>
              <a:gdLst>
                <a:gd name="T0" fmla="*/ 0 w 4042"/>
                <a:gd name="T1" fmla="*/ 156 h 192"/>
                <a:gd name="T2" fmla="*/ 4042 w 4042"/>
                <a:gd name="T3" fmla="*/ 192 h 192"/>
                <a:gd name="T4" fmla="*/ 4042 w 4042"/>
                <a:gd name="T5" fmla="*/ 144 h 192"/>
                <a:gd name="T6" fmla="*/ 0 w 4042"/>
                <a:gd name="T7" fmla="*/ 0 h 192"/>
                <a:gd name="T8" fmla="*/ 0 w 4042"/>
                <a:gd name="T9" fmla="*/ 156 h 192"/>
                <a:gd name="T10" fmla="*/ 0 w 4042"/>
                <a:gd name="T11" fmla="*/ 156 h 192"/>
              </a:gdLst>
              <a:ahLst/>
              <a:cxnLst>
                <a:cxn ang="0">
                  <a:pos x="T0" y="T1"/>
                </a:cxn>
                <a:cxn ang="0">
                  <a:pos x="T2" y="T3"/>
                </a:cxn>
                <a:cxn ang="0">
                  <a:pos x="T4" y="T5"/>
                </a:cxn>
                <a:cxn ang="0">
                  <a:pos x="T6" y="T7"/>
                </a:cxn>
                <a:cxn ang="0">
                  <a:pos x="T8" y="T9"/>
                </a:cxn>
                <a:cxn ang="0">
                  <a:pos x="T10" y="T11"/>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035" name="Freeform 6"/>
            <p:cNvSpPr>
              <a:spLocks/>
            </p:cNvSpPr>
            <p:nvPr/>
          </p:nvSpPr>
          <p:spPr bwMode="hidden">
            <a:xfrm>
              <a:off x="4038" y="3577"/>
              <a:ext cx="1720" cy="65"/>
            </a:xfrm>
            <a:custGeom>
              <a:avLst/>
              <a:gdLst>
                <a:gd name="T0" fmla="*/ 1636 w 1722"/>
                <a:gd name="T1" fmla="*/ 33 h 66"/>
                <a:gd name="T2" fmla="*/ 1636 w 1722"/>
                <a:gd name="T3" fmla="*/ 33 h 66"/>
                <a:gd name="T4" fmla="*/ 0 w 1722"/>
                <a:gd name="T5" fmla="*/ 0 h 66"/>
                <a:gd name="T6" fmla="*/ 0 w 1722"/>
                <a:gd name="T7" fmla="*/ 33 h 66"/>
                <a:gd name="T8" fmla="*/ 1636 w 1722"/>
                <a:gd name="T9" fmla="*/ 33 h 66"/>
                <a:gd name="T10" fmla="*/ 1636 w 1722"/>
                <a:gd name="T11" fmla="*/ 33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8199" name="Freeform 7">
              <a:extLst/>
            </p:cNvPr>
            <p:cNvSpPr>
              <a:spLocks/>
            </p:cNvSpPr>
            <p:nvPr/>
          </p:nvSpPr>
          <p:spPr bwMode="hidden">
            <a:xfrm>
              <a:off x="0" y="3726"/>
              <a:ext cx="4784" cy="329"/>
            </a:xfrm>
            <a:custGeom>
              <a:avLst/>
              <a:gdLst>
                <a:gd name="T0" fmla="*/ 0 w 4789"/>
                <a:gd name="T1" fmla="*/ 329 h 329"/>
                <a:gd name="T2" fmla="*/ 4789 w 4789"/>
                <a:gd name="T3" fmla="*/ 77 h 329"/>
                <a:gd name="T4" fmla="*/ 4789 w 4789"/>
                <a:gd name="T5" fmla="*/ 0 h 329"/>
                <a:gd name="T6" fmla="*/ 0 w 4789"/>
                <a:gd name="T7" fmla="*/ 107 h 329"/>
                <a:gd name="T8" fmla="*/ 0 w 4789"/>
                <a:gd name="T9" fmla="*/ 329 h 329"/>
                <a:gd name="T10" fmla="*/ 0 w 4789"/>
                <a:gd name="T11" fmla="*/ 329 h 329"/>
              </a:gdLst>
              <a:ahLst/>
              <a:cxnLst>
                <a:cxn ang="0">
                  <a:pos x="T0" y="T1"/>
                </a:cxn>
                <a:cxn ang="0">
                  <a:pos x="T2" y="T3"/>
                </a:cxn>
                <a:cxn ang="0">
                  <a:pos x="T4" y="T5"/>
                </a:cxn>
                <a:cxn ang="0">
                  <a:pos x="T6" y="T7"/>
                </a:cxn>
                <a:cxn ang="0">
                  <a:pos x="T8" y="T9"/>
                </a:cxn>
                <a:cxn ang="0">
                  <a:pos x="T10" y="T11"/>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037" name="Freeform 8"/>
            <p:cNvSpPr>
              <a:spLocks/>
            </p:cNvSpPr>
            <p:nvPr/>
          </p:nvSpPr>
          <p:spPr bwMode="hidden">
            <a:xfrm>
              <a:off x="4784" y="3702"/>
              <a:ext cx="974" cy="101"/>
            </a:xfrm>
            <a:custGeom>
              <a:avLst/>
              <a:gdLst>
                <a:gd name="T0" fmla="*/ 932 w 975"/>
                <a:gd name="T1" fmla="*/ 48 h 101"/>
                <a:gd name="T2" fmla="*/ 932 w 975"/>
                <a:gd name="T3" fmla="*/ 0 h 101"/>
                <a:gd name="T4" fmla="*/ 0 w 975"/>
                <a:gd name="T5" fmla="*/ 24 h 101"/>
                <a:gd name="T6" fmla="*/ 0 w 975"/>
                <a:gd name="T7" fmla="*/ 101 h 101"/>
                <a:gd name="T8" fmla="*/ 932 w 975"/>
                <a:gd name="T9" fmla="*/ 48 h 101"/>
                <a:gd name="T10" fmla="*/ 932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1038" name="Freeform 9"/>
            <p:cNvSpPr>
              <a:spLocks/>
            </p:cNvSpPr>
            <p:nvPr/>
          </p:nvSpPr>
          <p:spPr bwMode="hidden">
            <a:xfrm>
              <a:off x="3619" y="3815"/>
              <a:ext cx="2139" cy="198"/>
            </a:xfrm>
            <a:custGeom>
              <a:avLst/>
              <a:gdLst>
                <a:gd name="T0" fmla="*/ 2055 w 2141"/>
                <a:gd name="T1" fmla="*/ 0 h 198"/>
                <a:gd name="T2" fmla="*/ 0 w 2141"/>
                <a:gd name="T3" fmla="*/ 156 h 198"/>
                <a:gd name="T4" fmla="*/ 0 w 2141"/>
                <a:gd name="T5" fmla="*/ 198 h 198"/>
                <a:gd name="T6" fmla="*/ 2055 w 2141"/>
                <a:gd name="T7" fmla="*/ 0 h 198"/>
                <a:gd name="T8" fmla="*/ 2055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8202" name="Freeform 10">
              <a:extLst/>
            </p:cNvPr>
            <p:cNvSpPr>
              <a:spLocks/>
            </p:cNvSpPr>
            <p:nvPr/>
          </p:nvSpPr>
          <p:spPr bwMode="hidden">
            <a:xfrm>
              <a:off x="0" y="3971"/>
              <a:ext cx="3619" cy="348"/>
            </a:xfrm>
            <a:custGeom>
              <a:avLst/>
              <a:gdLst>
                <a:gd name="T0" fmla="*/ 0 w 3623"/>
                <a:gd name="T1" fmla="*/ 348 h 348"/>
                <a:gd name="T2" fmla="*/ 311 w 3623"/>
                <a:gd name="T3" fmla="*/ 348 h 348"/>
                <a:gd name="T4" fmla="*/ 3623 w 3623"/>
                <a:gd name="T5" fmla="*/ 42 h 348"/>
                <a:gd name="T6" fmla="*/ 3623 w 3623"/>
                <a:gd name="T7" fmla="*/ 0 h 348"/>
                <a:gd name="T8" fmla="*/ 0 w 3623"/>
                <a:gd name="T9" fmla="*/ 264 h 348"/>
                <a:gd name="T10" fmla="*/ 0 w 3623"/>
                <a:gd name="T11" fmla="*/ 348 h 348"/>
                <a:gd name="T12" fmla="*/ 0 w 3623"/>
                <a:gd name="T13" fmla="*/ 348 h 348"/>
              </a:gdLst>
              <a:ahLst/>
              <a:cxnLst>
                <a:cxn ang="0">
                  <a:pos x="T0" y="T1"/>
                </a:cxn>
                <a:cxn ang="0">
                  <a:pos x="T2" y="T3"/>
                </a:cxn>
                <a:cxn ang="0">
                  <a:pos x="T4" y="T5"/>
                </a:cxn>
                <a:cxn ang="0">
                  <a:pos x="T6" y="T7"/>
                </a:cxn>
                <a:cxn ang="0">
                  <a:pos x="T8" y="T9"/>
                </a:cxn>
                <a:cxn ang="0">
                  <a:pos x="T10" y="T11"/>
                </a:cxn>
                <a:cxn ang="0">
                  <a:pos x="T12" y="T13"/>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040" name="Freeform 11"/>
            <p:cNvSpPr>
              <a:spLocks/>
            </p:cNvSpPr>
            <p:nvPr/>
          </p:nvSpPr>
          <p:spPr bwMode="hidden">
            <a:xfrm>
              <a:off x="2097" y="4043"/>
              <a:ext cx="2514" cy="276"/>
            </a:xfrm>
            <a:custGeom>
              <a:avLst/>
              <a:gdLst>
                <a:gd name="T0" fmla="*/ 2067 w 2517"/>
                <a:gd name="T1" fmla="*/ 276 h 276"/>
                <a:gd name="T2" fmla="*/ 2388 w 2517"/>
                <a:gd name="T3" fmla="*/ 204 h 276"/>
                <a:gd name="T4" fmla="*/ 2131 w 2517"/>
                <a:gd name="T5" fmla="*/ 0 h 276"/>
                <a:gd name="T6" fmla="*/ 0 w 2517"/>
                <a:gd name="T7" fmla="*/ 276 h 276"/>
                <a:gd name="T8" fmla="*/ 2067 w 2517"/>
                <a:gd name="T9" fmla="*/ 276 h 276"/>
                <a:gd name="T10" fmla="*/ 2067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8204" name="Freeform 12">
              <a:extLst/>
            </p:cNvPr>
            <p:cNvSpPr>
              <a:spLocks/>
            </p:cNvSpPr>
            <p:nvPr/>
          </p:nvSpPr>
          <p:spPr bwMode="hidden">
            <a:xfrm>
              <a:off x="4354" y="3869"/>
              <a:ext cx="1404" cy="378"/>
            </a:xfrm>
            <a:custGeom>
              <a:avLst/>
              <a:gdLst>
                <a:gd name="T0" fmla="*/ 1405 w 1405"/>
                <a:gd name="T1" fmla="*/ 126 h 378"/>
                <a:gd name="T2" fmla="*/ 1405 w 1405"/>
                <a:gd name="T3" fmla="*/ 0 h 378"/>
                <a:gd name="T4" fmla="*/ 0 w 1405"/>
                <a:gd name="T5" fmla="*/ 174 h 378"/>
                <a:gd name="T6" fmla="*/ 257 w 1405"/>
                <a:gd name="T7" fmla="*/ 378 h 378"/>
                <a:gd name="T8" fmla="*/ 1405 w 1405"/>
                <a:gd name="T9" fmla="*/ 126 h 378"/>
                <a:gd name="T10" fmla="*/ 1405 w 1405"/>
                <a:gd name="T11" fmla="*/ 126 h 378"/>
              </a:gdLst>
              <a:ahLst/>
              <a:cxnLst>
                <a:cxn ang="0">
                  <a:pos x="T0" y="T1"/>
                </a:cxn>
                <a:cxn ang="0">
                  <a:pos x="T2" y="T3"/>
                </a:cxn>
                <a:cxn ang="0">
                  <a:pos x="T4" y="T5"/>
                </a:cxn>
                <a:cxn ang="0">
                  <a:pos x="T6" y="T7"/>
                </a:cxn>
                <a:cxn ang="0">
                  <a:pos x="T8" y="T9"/>
                </a:cxn>
                <a:cxn ang="0">
                  <a:pos x="T10" y="T11"/>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042" name="Freeform 13"/>
            <p:cNvSpPr>
              <a:spLocks/>
            </p:cNvSpPr>
            <p:nvPr/>
          </p:nvSpPr>
          <p:spPr bwMode="hidden">
            <a:xfrm>
              <a:off x="5030" y="3151"/>
              <a:ext cx="728" cy="240"/>
            </a:xfrm>
            <a:custGeom>
              <a:avLst/>
              <a:gdLst>
                <a:gd name="T0" fmla="*/ 686 w 729"/>
                <a:gd name="T1" fmla="*/ 240 h 240"/>
                <a:gd name="T2" fmla="*/ 0 w 729"/>
                <a:gd name="T3" fmla="*/ 0 h 240"/>
                <a:gd name="T4" fmla="*/ 0 w 729"/>
                <a:gd name="T5" fmla="*/ 6 h 240"/>
                <a:gd name="T6" fmla="*/ 686 w 729"/>
                <a:gd name="T7" fmla="*/ 240 h 240"/>
                <a:gd name="T8" fmla="*/ 686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8206" name="Freeform 14">
              <a:extLst/>
            </p:cNvPr>
            <p:cNvSpPr>
              <a:spLocks/>
            </p:cNvSpPr>
            <p:nvPr/>
          </p:nvSpPr>
          <p:spPr bwMode="hidden">
            <a:xfrm>
              <a:off x="0" y="1486"/>
              <a:ext cx="5030" cy="1671"/>
            </a:xfrm>
            <a:custGeom>
              <a:avLst/>
              <a:gdLst>
                <a:gd name="T0" fmla="*/ 0 w 5035"/>
                <a:gd name="T1" fmla="*/ 72 h 1672"/>
                <a:gd name="T2" fmla="*/ 5035 w 5035"/>
                <a:gd name="T3" fmla="*/ 1672 h 1672"/>
                <a:gd name="T4" fmla="*/ 5035 w 5035"/>
                <a:gd name="T5" fmla="*/ 1666 h 1672"/>
                <a:gd name="T6" fmla="*/ 0 w 5035"/>
                <a:gd name="T7" fmla="*/ 0 h 1672"/>
                <a:gd name="T8" fmla="*/ 0 w 5035"/>
                <a:gd name="T9" fmla="*/ 72 h 1672"/>
                <a:gd name="T10" fmla="*/ 0 w 5035"/>
                <a:gd name="T11" fmla="*/ 72 h 1672"/>
              </a:gdLst>
              <a:ahLst/>
              <a:cxnLst>
                <a:cxn ang="0">
                  <a:pos x="T0" y="T1"/>
                </a:cxn>
                <a:cxn ang="0">
                  <a:pos x="T2" y="T3"/>
                </a:cxn>
                <a:cxn ang="0">
                  <a:pos x="T4" y="T5"/>
                </a:cxn>
                <a:cxn ang="0">
                  <a:pos x="T6" y="T7"/>
                </a:cxn>
                <a:cxn ang="0">
                  <a:pos x="T8" y="T9"/>
                </a:cxn>
                <a:cxn ang="0">
                  <a:pos x="T10" y="T11"/>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044" name="Freeform 15"/>
            <p:cNvSpPr>
              <a:spLocks/>
            </p:cNvSpPr>
            <p:nvPr/>
          </p:nvSpPr>
          <p:spPr bwMode="hidden">
            <a:xfrm>
              <a:off x="5030" y="3049"/>
              <a:ext cx="728" cy="318"/>
            </a:xfrm>
            <a:custGeom>
              <a:avLst/>
              <a:gdLst>
                <a:gd name="T0" fmla="*/ 686 w 729"/>
                <a:gd name="T1" fmla="*/ 318 h 318"/>
                <a:gd name="T2" fmla="*/ 686 w 729"/>
                <a:gd name="T3" fmla="*/ 312 h 318"/>
                <a:gd name="T4" fmla="*/ 0 w 729"/>
                <a:gd name="T5" fmla="*/ 0 h 318"/>
                <a:gd name="T6" fmla="*/ 0 w 729"/>
                <a:gd name="T7" fmla="*/ 54 h 318"/>
                <a:gd name="T8" fmla="*/ 686 w 729"/>
                <a:gd name="T9" fmla="*/ 318 h 318"/>
                <a:gd name="T10" fmla="*/ 686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8208" name="Freeform 16">
              <a:extLst/>
            </p:cNvPr>
            <p:cNvSpPr>
              <a:spLocks/>
            </p:cNvSpPr>
            <p:nvPr/>
          </p:nvSpPr>
          <p:spPr bwMode="hidden">
            <a:xfrm>
              <a:off x="0" y="916"/>
              <a:ext cx="5030" cy="2187"/>
            </a:xfrm>
            <a:custGeom>
              <a:avLst/>
              <a:gdLst>
                <a:gd name="T0" fmla="*/ 0 w 5035"/>
                <a:gd name="T1" fmla="*/ 396 h 2188"/>
                <a:gd name="T2" fmla="*/ 5035 w 5035"/>
                <a:gd name="T3" fmla="*/ 2188 h 2188"/>
                <a:gd name="T4" fmla="*/ 5035 w 5035"/>
                <a:gd name="T5" fmla="*/ 2134 h 2188"/>
                <a:gd name="T6" fmla="*/ 0 w 5035"/>
                <a:gd name="T7" fmla="*/ 0 h 2188"/>
                <a:gd name="T8" fmla="*/ 0 w 5035"/>
                <a:gd name="T9" fmla="*/ 396 h 2188"/>
                <a:gd name="T10" fmla="*/ 0 w 5035"/>
                <a:gd name="T11" fmla="*/ 396 h 2188"/>
              </a:gdLst>
              <a:ahLst/>
              <a:cxnLst>
                <a:cxn ang="0">
                  <a:pos x="T0" y="T1"/>
                </a:cxn>
                <a:cxn ang="0">
                  <a:pos x="T2" y="T3"/>
                </a:cxn>
                <a:cxn ang="0">
                  <a:pos x="T4" y="T5"/>
                </a:cxn>
                <a:cxn ang="0">
                  <a:pos x="T6" y="T7"/>
                </a:cxn>
                <a:cxn ang="0">
                  <a:pos x="T8" y="T9"/>
                </a:cxn>
                <a:cxn ang="0">
                  <a:pos x="T10" y="T11"/>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209" name="Freeform 17">
              <a:extLst/>
            </p:cNvPr>
            <p:cNvSpPr>
              <a:spLocks/>
            </p:cNvSpPr>
            <p:nvPr/>
          </p:nvSpPr>
          <p:spPr bwMode="hidden">
            <a:xfrm>
              <a:off x="2294" y="0"/>
              <a:ext cx="3159" cy="2725"/>
            </a:xfrm>
            <a:custGeom>
              <a:avLst/>
              <a:gdLst>
                <a:gd name="T0" fmla="*/ 0 w 3163"/>
                <a:gd name="T1" fmla="*/ 0 h 2727"/>
                <a:gd name="T2" fmla="*/ 3145 w 3163"/>
                <a:gd name="T3" fmla="*/ 2727 h 2727"/>
                <a:gd name="T4" fmla="*/ 3163 w 3163"/>
                <a:gd name="T5" fmla="*/ 2704 h 2727"/>
                <a:gd name="T6" fmla="*/ 102 w 3163"/>
                <a:gd name="T7" fmla="*/ 0 h 2727"/>
                <a:gd name="T8" fmla="*/ 0 w 3163"/>
                <a:gd name="T9" fmla="*/ 0 h 2727"/>
                <a:gd name="T10" fmla="*/ 0 w 3163"/>
                <a:gd name="T11" fmla="*/ 0 h 2727"/>
              </a:gdLst>
              <a:ahLst/>
              <a:cxnLst>
                <a:cxn ang="0">
                  <a:pos x="T0" y="T1"/>
                </a:cxn>
                <a:cxn ang="0">
                  <a:pos x="T2" y="T3"/>
                </a:cxn>
                <a:cxn ang="0">
                  <a:pos x="T4" y="T5"/>
                </a:cxn>
                <a:cxn ang="0">
                  <a:pos x="T6" y="T7"/>
                </a:cxn>
                <a:cxn ang="0">
                  <a:pos x="T8" y="T9"/>
                </a:cxn>
                <a:cxn ang="0">
                  <a:pos x="T10" y="T11"/>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210" name="Freeform 18">
              <a:extLst/>
            </p:cNvPr>
            <p:cNvSpPr>
              <a:spLocks/>
            </p:cNvSpPr>
            <p:nvPr/>
          </p:nvSpPr>
          <p:spPr bwMode="hidden">
            <a:xfrm>
              <a:off x="5435" y="2702"/>
              <a:ext cx="323" cy="299"/>
            </a:xfrm>
            <a:custGeom>
              <a:avLst/>
              <a:gdLst>
                <a:gd name="T0" fmla="*/ 323 w 323"/>
                <a:gd name="T1" fmla="*/ 299 h 299"/>
                <a:gd name="T2" fmla="*/ 323 w 323"/>
                <a:gd name="T3" fmla="*/ 263 h 299"/>
                <a:gd name="T4" fmla="*/ 18 w 323"/>
                <a:gd name="T5" fmla="*/ 0 h 299"/>
                <a:gd name="T6" fmla="*/ 0 w 323"/>
                <a:gd name="T7" fmla="*/ 23 h 299"/>
                <a:gd name="T8" fmla="*/ 323 w 323"/>
                <a:gd name="T9" fmla="*/ 299 h 299"/>
                <a:gd name="T10" fmla="*/ 323 w 323"/>
                <a:gd name="T11" fmla="*/ 299 h 299"/>
              </a:gdLst>
              <a:ahLst/>
              <a:cxnLst>
                <a:cxn ang="0">
                  <a:pos x="T0" y="T1"/>
                </a:cxn>
                <a:cxn ang="0">
                  <a:pos x="T2" y="T3"/>
                </a:cxn>
                <a:cxn ang="0">
                  <a:pos x="T4" y="T5"/>
                </a:cxn>
                <a:cxn ang="0">
                  <a:pos x="T6" y="T7"/>
                </a:cxn>
                <a:cxn ang="0">
                  <a:pos x="T8" y="T9"/>
                </a:cxn>
                <a:cxn ang="0">
                  <a:pos x="T10" y="T11"/>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048" name="Freeform 19"/>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8212" name="Freeform 20">
              <a:extLst/>
            </p:cNvPr>
            <p:cNvSpPr>
              <a:spLocks/>
            </p:cNvSpPr>
            <p:nvPr/>
          </p:nvSpPr>
          <p:spPr bwMode="hidden">
            <a:xfrm>
              <a:off x="2454" y="0"/>
              <a:ext cx="3119" cy="2678"/>
            </a:xfrm>
            <a:custGeom>
              <a:avLst/>
              <a:gdLst>
                <a:gd name="T0" fmla="*/ 0 w 3122"/>
                <a:gd name="T1" fmla="*/ 0 h 2680"/>
                <a:gd name="T2" fmla="*/ 3026 w 3122"/>
                <a:gd name="T3" fmla="*/ 2680 h 2680"/>
                <a:gd name="T4" fmla="*/ 3122 w 3122"/>
                <a:gd name="T5" fmla="*/ 2590 h 2680"/>
                <a:gd name="T6" fmla="*/ 383 w 3122"/>
                <a:gd name="T7" fmla="*/ 0 h 2680"/>
                <a:gd name="T8" fmla="*/ 0 w 3122"/>
                <a:gd name="T9" fmla="*/ 0 h 2680"/>
                <a:gd name="T10" fmla="*/ 0 w 3122"/>
                <a:gd name="T11" fmla="*/ 0 h 2680"/>
              </a:gdLst>
              <a:ahLst/>
              <a:cxnLst>
                <a:cxn ang="0">
                  <a:pos x="T0" y="T1"/>
                </a:cxn>
                <a:cxn ang="0">
                  <a:pos x="T2" y="T3"/>
                </a:cxn>
                <a:cxn ang="0">
                  <a:pos x="T4" y="T5"/>
                </a:cxn>
                <a:cxn ang="0">
                  <a:pos x="T6" y="T7"/>
                </a:cxn>
                <a:cxn ang="0">
                  <a:pos x="T8" y="T9"/>
                </a:cxn>
                <a:cxn ang="0">
                  <a:pos x="T10" y="T11"/>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050" name="Freeform 21"/>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8214" name="Freeform 22">
              <a:extLst/>
            </p:cNvPr>
            <p:cNvSpPr>
              <a:spLocks/>
            </p:cNvSpPr>
            <p:nvPr/>
          </p:nvSpPr>
          <p:spPr bwMode="hidden">
            <a:xfrm>
              <a:off x="3112" y="0"/>
              <a:ext cx="2514" cy="2534"/>
            </a:xfrm>
            <a:custGeom>
              <a:avLst/>
              <a:gdLst>
                <a:gd name="T0" fmla="*/ 0 w 2517"/>
                <a:gd name="T1" fmla="*/ 0 h 2536"/>
                <a:gd name="T2" fmla="*/ 2517 w 2517"/>
                <a:gd name="T3" fmla="*/ 2536 h 2536"/>
                <a:gd name="T4" fmla="*/ 2517 w 2517"/>
                <a:gd name="T5" fmla="*/ 2536 h 2536"/>
                <a:gd name="T6" fmla="*/ 66 w 2517"/>
                <a:gd name="T7" fmla="*/ 0 h 2536"/>
                <a:gd name="T8" fmla="*/ 0 w 2517"/>
                <a:gd name="T9" fmla="*/ 0 h 2536"/>
                <a:gd name="T10" fmla="*/ 0 w 2517"/>
                <a:gd name="T11" fmla="*/ 0 h 2536"/>
              </a:gdLst>
              <a:ahLst/>
              <a:cxnLst>
                <a:cxn ang="0">
                  <a:pos x="T0" y="T1"/>
                </a:cxn>
                <a:cxn ang="0">
                  <a:pos x="T2" y="T3"/>
                </a:cxn>
                <a:cxn ang="0">
                  <a:pos x="T4" y="T5"/>
                </a:cxn>
                <a:cxn ang="0">
                  <a:pos x="T6" y="T7"/>
                </a:cxn>
                <a:cxn ang="0">
                  <a:pos x="T8" y="T9"/>
                </a:cxn>
                <a:cxn ang="0">
                  <a:pos x="T10" y="T11"/>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215" name="Freeform 23">
              <a:extLst/>
            </p:cNvPr>
            <p:cNvSpPr>
              <a:spLocks/>
            </p:cNvSpPr>
            <p:nvPr/>
          </p:nvSpPr>
          <p:spPr bwMode="hidden">
            <a:xfrm>
              <a:off x="3488" y="0"/>
              <a:ext cx="2198" cy="2480"/>
            </a:xfrm>
            <a:custGeom>
              <a:avLst/>
              <a:gdLst>
                <a:gd name="T0" fmla="*/ 0 w 2200"/>
                <a:gd name="T1" fmla="*/ 0 h 2482"/>
                <a:gd name="T2" fmla="*/ 2188 w 2200"/>
                <a:gd name="T3" fmla="*/ 2482 h 2482"/>
                <a:gd name="T4" fmla="*/ 2200 w 2200"/>
                <a:gd name="T5" fmla="*/ 2476 h 2482"/>
                <a:gd name="T6" fmla="*/ 317 w 2200"/>
                <a:gd name="T7" fmla="*/ 0 h 2482"/>
                <a:gd name="T8" fmla="*/ 0 w 2200"/>
                <a:gd name="T9" fmla="*/ 0 h 2482"/>
                <a:gd name="T10" fmla="*/ 0 w 2200"/>
                <a:gd name="T11" fmla="*/ 0 h 2482"/>
              </a:gdLst>
              <a:ahLst/>
              <a:cxnLst>
                <a:cxn ang="0">
                  <a:pos x="T0" y="T1"/>
                </a:cxn>
                <a:cxn ang="0">
                  <a:pos x="T2" y="T3"/>
                </a:cxn>
                <a:cxn ang="0">
                  <a:pos x="T4" y="T5"/>
                </a:cxn>
                <a:cxn ang="0">
                  <a:pos x="T6" y="T7"/>
                </a:cxn>
                <a:cxn ang="0">
                  <a:pos x="T8" y="T9"/>
                </a:cxn>
                <a:cxn ang="0">
                  <a:pos x="T10" y="T11"/>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216" name="Freeform 24">
              <a:extLst/>
            </p:cNvPr>
            <p:cNvSpPr>
              <a:spLocks/>
            </p:cNvSpPr>
            <p:nvPr/>
          </p:nvSpPr>
          <p:spPr bwMode="hidden">
            <a:xfrm>
              <a:off x="5674" y="2474"/>
              <a:ext cx="84" cy="96"/>
            </a:xfrm>
            <a:custGeom>
              <a:avLst/>
              <a:gdLst>
                <a:gd name="T0" fmla="*/ 84 w 84"/>
                <a:gd name="T1" fmla="*/ 96 h 96"/>
                <a:gd name="T2" fmla="*/ 84 w 84"/>
                <a:gd name="T3" fmla="*/ 90 h 96"/>
                <a:gd name="T4" fmla="*/ 12 w 84"/>
                <a:gd name="T5" fmla="*/ 0 h 96"/>
                <a:gd name="T6" fmla="*/ 0 w 84"/>
                <a:gd name="T7" fmla="*/ 6 h 96"/>
                <a:gd name="T8" fmla="*/ 84 w 84"/>
                <a:gd name="T9" fmla="*/ 96 h 96"/>
                <a:gd name="T10" fmla="*/ 84 w 84"/>
                <a:gd name="T11" fmla="*/ 96 h 96"/>
              </a:gdLst>
              <a:ahLst/>
              <a:cxnLst>
                <a:cxn ang="0">
                  <a:pos x="T0" y="T1"/>
                </a:cxn>
                <a:cxn ang="0">
                  <a:pos x="T2" y="T3"/>
                </a:cxn>
                <a:cxn ang="0">
                  <a:pos x="T4" y="T5"/>
                </a:cxn>
                <a:cxn ang="0">
                  <a:pos x="T6" y="T7"/>
                </a:cxn>
                <a:cxn ang="0">
                  <a:pos x="T8" y="T9"/>
                </a:cxn>
                <a:cxn ang="0">
                  <a:pos x="T10" y="T11"/>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054" name="Freeform 25"/>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8218" name="Freeform 26">
              <a:extLst/>
            </p:cNvPr>
            <p:cNvSpPr>
              <a:spLocks/>
            </p:cNvSpPr>
            <p:nvPr/>
          </p:nvSpPr>
          <p:spPr bwMode="hidden">
            <a:xfrm>
              <a:off x="5107" y="0"/>
              <a:ext cx="573" cy="1042"/>
            </a:xfrm>
            <a:custGeom>
              <a:avLst/>
              <a:gdLst>
                <a:gd name="T0" fmla="*/ 0 w 574"/>
                <a:gd name="T1" fmla="*/ 0 h 1043"/>
                <a:gd name="T2" fmla="*/ 497 w 574"/>
                <a:gd name="T3" fmla="*/ 1043 h 1043"/>
                <a:gd name="T4" fmla="*/ 574 w 574"/>
                <a:gd name="T5" fmla="*/ 851 h 1043"/>
                <a:gd name="T6" fmla="*/ 251 w 574"/>
                <a:gd name="T7" fmla="*/ 0 h 1043"/>
                <a:gd name="T8" fmla="*/ 0 w 574"/>
                <a:gd name="T9" fmla="*/ 0 h 1043"/>
                <a:gd name="T10" fmla="*/ 0 w 574"/>
                <a:gd name="T11" fmla="*/ 0 h 1043"/>
              </a:gdLst>
              <a:ahLst/>
              <a:cxnLst>
                <a:cxn ang="0">
                  <a:pos x="T0" y="T1"/>
                </a:cxn>
                <a:cxn ang="0">
                  <a:pos x="T2" y="T3"/>
                </a:cxn>
                <a:cxn ang="0">
                  <a:pos x="T4" y="T5"/>
                </a:cxn>
                <a:cxn ang="0">
                  <a:pos x="T6" y="T7"/>
                </a:cxn>
                <a:cxn ang="0">
                  <a:pos x="T8" y="T9"/>
                </a:cxn>
                <a:cxn ang="0">
                  <a:pos x="T10" y="T11"/>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219" name="Freeform 27">
              <a:extLst/>
            </p:cNvPr>
            <p:cNvSpPr>
              <a:spLocks/>
            </p:cNvSpPr>
            <p:nvPr/>
          </p:nvSpPr>
          <p:spPr bwMode="hidden">
            <a:xfrm>
              <a:off x="5411" y="0"/>
              <a:ext cx="341" cy="796"/>
            </a:xfrm>
            <a:custGeom>
              <a:avLst/>
              <a:gdLst>
                <a:gd name="T0" fmla="*/ 144 w 341"/>
                <a:gd name="T1" fmla="*/ 0 h 797"/>
                <a:gd name="T2" fmla="*/ 0 w 341"/>
                <a:gd name="T3" fmla="*/ 0 h 797"/>
                <a:gd name="T4" fmla="*/ 287 w 341"/>
                <a:gd name="T5" fmla="*/ 797 h 797"/>
                <a:gd name="T6" fmla="*/ 341 w 341"/>
                <a:gd name="T7" fmla="*/ 653 h 797"/>
                <a:gd name="T8" fmla="*/ 144 w 341"/>
                <a:gd name="T9" fmla="*/ 0 h 797"/>
                <a:gd name="T10" fmla="*/ 144 w 341"/>
                <a:gd name="T11" fmla="*/ 0 h 797"/>
              </a:gdLst>
              <a:ahLst/>
              <a:cxnLst>
                <a:cxn ang="0">
                  <a:pos x="T0" y="T1"/>
                </a:cxn>
                <a:cxn ang="0">
                  <a:pos x="T2" y="T3"/>
                </a:cxn>
                <a:cxn ang="0">
                  <a:pos x="T4" y="T5"/>
                </a:cxn>
                <a:cxn ang="0">
                  <a:pos x="T6" y="T7"/>
                </a:cxn>
                <a:cxn ang="0">
                  <a:pos x="T8" y="T9"/>
                </a:cxn>
                <a:cxn ang="0">
                  <a:pos x="T10" y="T11"/>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057" name="Freeform 28"/>
            <p:cNvSpPr>
              <a:spLocks/>
            </p:cNvSpPr>
            <p:nvPr/>
          </p:nvSpPr>
          <p:spPr bwMode="hidden">
            <a:xfrm>
              <a:off x="5698" y="653"/>
              <a:ext cx="60" cy="311"/>
            </a:xfrm>
            <a:custGeom>
              <a:avLst/>
              <a:gdLst>
                <a:gd name="T0" fmla="*/ 0 w 60"/>
                <a:gd name="T1" fmla="*/ 144 h 312"/>
                <a:gd name="T2" fmla="*/ 60 w 60"/>
                <a:gd name="T3" fmla="*/ 269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8221" name="Freeform 29">
              <a:extLst/>
            </p:cNvPr>
            <p:cNvSpPr>
              <a:spLocks/>
            </p:cNvSpPr>
            <p:nvPr/>
          </p:nvSpPr>
          <p:spPr bwMode="hidden">
            <a:xfrm>
              <a:off x="2" y="1601"/>
              <a:ext cx="5752" cy="1864"/>
            </a:xfrm>
            <a:custGeom>
              <a:avLst/>
              <a:gdLst>
                <a:gd name="T0" fmla="*/ 0 w 5740"/>
                <a:gd name="T1" fmla="*/ 371 h 1864"/>
                <a:gd name="T2" fmla="*/ 5740 w 5740"/>
                <a:gd name="T3" fmla="*/ 1864 h 1864"/>
                <a:gd name="T4" fmla="*/ 5740 w 5740"/>
                <a:gd name="T5" fmla="*/ 1834 h 1864"/>
                <a:gd name="T6" fmla="*/ 0 w 5740"/>
                <a:gd name="T7" fmla="*/ 0 h 1864"/>
                <a:gd name="T8" fmla="*/ 0 w 5740"/>
                <a:gd name="T9" fmla="*/ 371 h 1864"/>
                <a:gd name="T10" fmla="*/ 0 w 5740"/>
                <a:gd name="T11" fmla="*/ 371 h 1864"/>
              </a:gdLst>
              <a:ahLst/>
              <a:cxnLst>
                <a:cxn ang="0">
                  <a:pos x="T0" y="T1"/>
                </a:cxn>
                <a:cxn ang="0">
                  <a:pos x="T2" y="T3"/>
                </a:cxn>
                <a:cxn ang="0">
                  <a:pos x="T4" y="T5"/>
                </a:cxn>
                <a:cxn ang="0">
                  <a:pos x="T6" y="T7"/>
                </a:cxn>
                <a:cxn ang="0">
                  <a:pos x="T8" y="T9"/>
                </a:cxn>
                <a:cxn ang="0">
                  <a:pos x="T10" y="T1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1059" name="Freeform 30"/>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a:solidFill>
                  <a:srgbClr val="FFFFFF"/>
                </a:solidFill>
                <a:latin typeface="Verdana" panose="020B0604030504040204" pitchFamily="34" charset="0"/>
                <a:cs typeface="Arial" panose="020B0604020202020204" pitchFamily="34" charset="0"/>
              </a:endParaRPr>
            </a:p>
          </p:txBody>
        </p:sp>
        <p:sp>
          <p:nvSpPr>
            <p:cNvPr id="8223" name="Freeform 31">
              <a:extLst/>
            </p:cNvPr>
            <p:cNvSpPr>
              <a:spLocks/>
            </p:cNvSpPr>
            <p:nvPr/>
          </p:nvSpPr>
          <p:spPr bwMode="hidden">
            <a:xfrm>
              <a:off x="2" y="2152"/>
              <a:ext cx="5752" cy="1337"/>
            </a:xfrm>
            <a:custGeom>
              <a:avLst/>
              <a:gdLst>
                <a:gd name="T0" fmla="*/ 0 w 5740"/>
                <a:gd name="T1" fmla="*/ 366 h 1337"/>
                <a:gd name="T2" fmla="*/ 5740 w 5740"/>
                <a:gd name="T3" fmla="*/ 1337 h 1337"/>
                <a:gd name="T4" fmla="*/ 5740 w 5740"/>
                <a:gd name="T5" fmla="*/ 1331 h 1337"/>
                <a:gd name="T6" fmla="*/ 0 w 5740"/>
                <a:gd name="T7" fmla="*/ 0 h 1337"/>
                <a:gd name="T8" fmla="*/ 0 w 5740"/>
                <a:gd name="T9" fmla="*/ 366 h 1337"/>
                <a:gd name="T10" fmla="*/ 0 w 5740"/>
                <a:gd name="T11" fmla="*/ 366 h 1337"/>
              </a:gdLst>
              <a:ahLst/>
              <a:cxnLst>
                <a:cxn ang="0">
                  <a:pos x="T0" y="T1"/>
                </a:cxn>
                <a:cxn ang="0">
                  <a:pos x="T2" y="T3"/>
                </a:cxn>
                <a:cxn ang="0">
                  <a:pos x="T4" y="T5"/>
                </a:cxn>
                <a:cxn ang="0">
                  <a:pos x="T6" y="T7"/>
                </a:cxn>
                <a:cxn ang="0">
                  <a:pos x="T8" y="T9"/>
                </a:cxn>
                <a:cxn ang="0">
                  <a:pos x="T10" y="T11"/>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224" name="Freeform 32">
              <a:extLst/>
            </p:cNvPr>
            <p:cNvSpPr>
              <a:spLocks/>
            </p:cNvSpPr>
            <p:nvPr/>
          </p:nvSpPr>
          <p:spPr bwMode="hidden">
            <a:xfrm>
              <a:off x="2" y="3177"/>
              <a:ext cx="5752" cy="414"/>
            </a:xfrm>
            <a:custGeom>
              <a:avLst/>
              <a:gdLst>
                <a:gd name="T0" fmla="*/ 0 w 5740"/>
                <a:gd name="T1" fmla="*/ 48 h 414"/>
                <a:gd name="T2" fmla="*/ 5740 w 5740"/>
                <a:gd name="T3" fmla="*/ 414 h 414"/>
                <a:gd name="T4" fmla="*/ 5740 w 5740"/>
                <a:gd name="T5" fmla="*/ 402 h 414"/>
                <a:gd name="T6" fmla="*/ 0 w 5740"/>
                <a:gd name="T7" fmla="*/ 0 h 414"/>
                <a:gd name="T8" fmla="*/ 0 w 5740"/>
                <a:gd name="T9" fmla="*/ 48 h 414"/>
                <a:gd name="T10" fmla="*/ 0 w 5740"/>
                <a:gd name="T11" fmla="*/ 48 h 414"/>
              </a:gdLst>
              <a:ahLst/>
              <a:cxnLst>
                <a:cxn ang="0">
                  <a:pos x="T0" y="T1"/>
                </a:cxn>
                <a:cxn ang="0">
                  <a:pos x="T2" y="T3"/>
                </a:cxn>
                <a:cxn ang="0">
                  <a:pos x="T4" y="T5"/>
                </a:cxn>
                <a:cxn ang="0">
                  <a:pos x="T6" y="T7"/>
                </a:cxn>
                <a:cxn ang="0">
                  <a:pos x="T8" y="T9"/>
                </a:cxn>
                <a:cxn ang="0">
                  <a:pos x="T10" y="T11"/>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225" name="Freeform 33">
              <a:extLst/>
            </p:cNvPr>
            <p:cNvSpPr>
              <a:spLocks/>
            </p:cNvSpPr>
            <p:nvPr/>
          </p:nvSpPr>
          <p:spPr bwMode="hidden">
            <a:xfrm>
              <a:off x="1297" y="0"/>
              <a:ext cx="4457" cy="3177"/>
            </a:xfrm>
            <a:custGeom>
              <a:avLst/>
              <a:gdLst>
                <a:gd name="T0" fmla="*/ 0 w 4448"/>
                <a:gd name="T1" fmla="*/ 0 h 3177"/>
                <a:gd name="T2" fmla="*/ 4448 w 4448"/>
                <a:gd name="T3" fmla="*/ 3177 h 3177"/>
                <a:gd name="T4" fmla="*/ 4448 w 4448"/>
                <a:gd name="T5" fmla="*/ 3153 h 3177"/>
                <a:gd name="T6" fmla="*/ 125 w 4448"/>
                <a:gd name="T7" fmla="*/ 0 h 3177"/>
                <a:gd name="T8" fmla="*/ 0 w 4448"/>
                <a:gd name="T9" fmla="*/ 0 h 3177"/>
                <a:gd name="T10" fmla="*/ 0 w 4448"/>
                <a:gd name="T11" fmla="*/ 0 h 3177"/>
              </a:gdLst>
              <a:ahLst/>
              <a:cxnLst>
                <a:cxn ang="0">
                  <a:pos x="T0" y="T1"/>
                </a:cxn>
                <a:cxn ang="0">
                  <a:pos x="T2" y="T3"/>
                </a:cxn>
                <a:cxn ang="0">
                  <a:pos x="T4" y="T5"/>
                </a:cxn>
                <a:cxn ang="0">
                  <a:pos x="T6" y="T7"/>
                </a:cxn>
                <a:cxn ang="0">
                  <a:pos x="T8" y="T9"/>
                </a:cxn>
                <a:cxn ang="0">
                  <a:pos x="T10" y="T11"/>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226" name="Freeform 34">
              <a:extLst/>
            </p:cNvPr>
            <p:cNvSpPr>
              <a:spLocks/>
            </p:cNvSpPr>
            <p:nvPr/>
          </p:nvSpPr>
          <p:spPr bwMode="hidden">
            <a:xfrm>
              <a:off x="3321" y="0"/>
              <a:ext cx="2433" cy="2614"/>
            </a:xfrm>
            <a:custGeom>
              <a:avLst/>
              <a:gdLst>
                <a:gd name="T0" fmla="*/ 0 w 2428"/>
                <a:gd name="T1" fmla="*/ 0 h 2614"/>
                <a:gd name="T2" fmla="*/ 2428 w 2428"/>
                <a:gd name="T3" fmla="*/ 2614 h 2614"/>
                <a:gd name="T4" fmla="*/ 2428 w 2428"/>
                <a:gd name="T5" fmla="*/ 2608 h 2614"/>
                <a:gd name="T6" fmla="*/ 66 w 2428"/>
                <a:gd name="T7" fmla="*/ 0 h 2614"/>
                <a:gd name="T8" fmla="*/ 0 w 2428"/>
                <a:gd name="T9" fmla="*/ 0 h 2614"/>
                <a:gd name="T10" fmla="*/ 0 w 2428"/>
                <a:gd name="T11" fmla="*/ 0 h 2614"/>
              </a:gdLst>
              <a:ahLst/>
              <a:cxnLst>
                <a:cxn ang="0">
                  <a:pos x="T0" y="T1"/>
                </a:cxn>
                <a:cxn ang="0">
                  <a:pos x="T2" y="T3"/>
                </a:cxn>
                <a:cxn ang="0">
                  <a:pos x="T4" y="T5"/>
                </a:cxn>
                <a:cxn ang="0">
                  <a:pos x="T6" y="T7"/>
                </a:cxn>
                <a:cxn ang="0">
                  <a:pos x="T8" y="T9"/>
                </a:cxn>
                <a:cxn ang="0">
                  <a:pos x="T10" y="T11"/>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227" name="Freeform 35">
              <a:extLst/>
            </p:cNvPr>
            <p:cNvSpPr>
              <a:spLocks/>
            </p:cNvSpPr>
            <p:nvPr/>
          </p:nvSpPr>
          <p:spPr bwMode="hidden">
            <a:xfrm>
              <a:off x="3950" y="0"/>
              <a:ext cx="1804" cy="2464"/>
            </a:xfrm>
            <a:custGeom>
              <a:avLst/>
              <a:gdLst>
                <a:gd name="T0" fmla="*/ 485 w 1800"/>
                <a:gd name="T1" fmla="*/ 0 h 2464"/>
                <a:gd name="T2" fmla="*/ 0 w 1800"/>
                <a:gd name="T3" fmla="*/ 0 h 2464"/>
                <a:gd name="T4" fmla="*/ 1800 w 1800"/>
                <a:gd name="T5" fmla="*/ 2464 h 2464"/>
                <a:gd name="T6" fmla="*/ 1800 w 1800"/>
                <a:gd name="T7" fmla="*/ 2248 h 2464"/>
                <a:gd name="T8" fmla="*/ 1794 w 1800"/>
                <a:gd name="T9" fmla="*/ 2248 h 2464"/>
                <a:gd name="T10" fmla="*/ 485 w 1800"/>
                <a:gd name="T11" fmla="*/ 0 h 2464"/>
                <a:gd name="T12" fmla="*/ 485 w 1800"/>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228" name="Freeform 36">
              <a:extLst/>
            </p:cNvPr>
            <p:cNvSpPr>
              <a:spLocks/>
            </p:cNvSpPr>
            <p:nvPr/>
          </p:nvSpPr>
          <p:spPr bwMode="hidden">
            <a:xfrm>
              <a:off x="4519" y="0"/>
              <a:ext cx="1235" cy="2074"/>
            </a:xfrm>
            <a:custGeom>
              <a:avLst/>
              <a:gdLst>
                <a:gd name="T0" fmla="*/ 0 w 1232"/>
                <a:gd name="T1" fmla="*/ 0 h 2074"/>
                <a:gd name="T2" fmla="*/ 1232 w 1232"/>
                <a:gd name="T3" fmla="*/ 2074 h 2074"/>
                <a:gd name="T4" fmla="*/ 1232 w 1232"/>
                <a:gd name="T5" fmla="*/ 2038 h 2074"/>
                <a:gd name="T6" fmla="*/ 42 w 1232"/>
                <a:gd name="T7" fmla="*/ 0 h 2074"/>
                <a:gd name="T8" fmla="*/ 0 w 1232"/>
                <a:gd name="T9" fmla="*/ 0 h 2074"/>
                <a:gd name="T10" fmla="*/ 0 w 1232"/>
                <a:gd name="T11" fmla="*/ 0 h 2074"/>
              </a:gdLst>
              <a:ahLst/>
              <a:cxnLst>
                <a:cxn ang="0">
                  <a:pos x="T0" y="T1"/>
                </a:cxn>
                <a:cxn ang="0">
                  <a:pos x="T2" y="T3"/>
                </a:cxn>
                <a:cxn ang="0">
                  <a:pos x="T4" y="T5"/>
                </a:cxn>
                <a:cxn ang="0">
                  <a:pos x="T6" y="T7"/>
                </a:cxn>
                <a:cxn ang="0">
                  <a:pos x="T8" y="T9"/>
                </a:cxn>
                <a:cxn ang="0">
                  <a:pos x="T10" y="T11"/>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229" name="Freeform 37">
              <a:extLst/>
            </p:cNvPr>
            <p:cNvSpPr>
              <a:spLocks/>
            </p:cNvSpPr>
            <p:nvPr/>
          </p:nvSpPr>
          <p:spPr bwMode="hidden">
            <a:xfrm>
              <a:off x="4694" y="0"/>
              <a:ext cx="1060" cy="1936"/>
            </a:xfrm>
            <a:custGeom>
              <a:avLst/>
              <a:gdLst>
                <a:gd name="T0" fmla="*/ 0 w 1058"/>
                <a:gd name="T1" fmla="*/ 0 h 1936"/>
                <a:gd name="T2" fmla="*/ 1058 w 1058"/>
                <a:gd name="T3" fmla="*/ 1936 h 1936"/>
                <a:gd name="T4" fmla="*/ 1058 w 1058"/>
                <a:gd name="T5" fmla="*/ 1930 h 1936"/>
                <a:gd name="T6" fmla="*/ 54 w 1058"/>
                <a:gd name="T7" fmla="*/ 0 h 1936"/>
                <a:gd name="T8" fmla="*/ 0 w 1058"/>
                <a:gd name="T9" fmla="*/ 0 h 1936"/>
                <a:gd name="T10" fmla="*/ 0 w 1058"/>
                <a:gd name="T11" fmla="*/ 0 h 1936"/>
              </a:gdLst>
              <a:ahLst/>
              <a:cxnLst>
                <a:cxn ang="0">
                  <a:pos x="T0" y="T1"/>
                </a:cxn>
                <a:cxn ang="0">
                  <a:pos x="T2" y="T3"/>
                </a:cxn>
                <a:cxn ang="0">
                  <a:pos x="T4" y="T5"/>
                </a:cxn>
                <a:cxn ang="0">
                  <a:pos x="T6" y="T7"/>
                </a:cxn>
                <a:cxn ang="0">
                  <a:pos x="T8" y="T9"/>
                </a:cxn>
                <a:cxn ang="0">
                  <a:pos x="T10" y="T11"/>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230" name="Freeform 38">
              <a:extLst/>
            </p:cNvPr>
            <p:cNvSpPr>
              <a:spLocks/>
            </p:cNvSpPr>
            <p:nvPr/>
          </p:nvSpPr>
          <p:spPr bwMode="hidden">
            <a:xfrm>
              <a:off x="4981" y="0"/>
              <a:ext cx="773" cy="1487"/>
            </a:xfrm>
            <a:custGeom>
              <a:avLst/>
              <a:gdLst>
                <a:gd name="T0" fmla="*/ 771 w 771"/>
                <a:gd name="T1" fmla="*/ 1433 h 1487"/>
                <a:gd name="T2" fmla="*/ 42 w 771"/>
                <a:gd name="T3" fmla="*/ 0 h 1487"/>
                <a:gd name="T4" fmla="*/ 0 w 771"/>
                <a:gd name="T5" fmla="*/ 0 h 1487"/>
                <a:gd name="T6" fmla="*/ 771 w 771"/>
                <a:gd name="T7" fmla="*/ 1487 h 1487"/>
                <a:gd name="T8" fmla="*/ 771 w 771"/>
                <a:gd name="T9" fmla="*/ 1433 h 1487"/>
                <a:gd name="T10" fmla="*/ 771 w 771"/>
                <a:gd name="T11" fmla="*/ 1433 h 1487"/>
              </a:gdLst>
              <a:ahLst/>
              <a:cxnLst>
                <a:cxn ang="0">
                  <a:pos x="T0" y="T1"/>
                </a:cxn>
                <a:cxn ang="0">
                  <a:pos x="T2" y="T3"/>
                </a:cxn>
                <a:cxn ang="0">
                  <a:pos x="T4" y="T5"/>
                </a:cxn>
                <a:cxn ang="0">
                  <a:pos x="T6" y="T7"/>
                </a:cxn>
                <a:cxn ang="0">
                  <a:pos x="T8" y="T9"/>
                </a:cxn>
                <a:cxn ang="0">
                  <a:pos x="T10" y="T11"/>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grpSp>
          <p:nvGrpSpPr>
            <p:cNvPr id="1068" name="Group 39"/>
            <p:cNvGrpSpPr>
              <a:grpSpLocks/>
            </p:cNvGrpSpPr>
            <p:nvPr userDrawn="1"/>
          </p:nvGrpSpPr>
          <p:grpSpPr bwMode="auto">
            <a:xfrm>
              <a:off x="0" y="1632"/>
              <a:ext cx="5758" cy="1858"/>
              <a:chOff x="0" y="1632"/>
              <a:chExt cx="5758" cy="1858"/>
            </a:xfrm>
          </p:grpSpPr>
          <p:sp>
            <p:nvSpPr>
              <p:cNvPr id="8232" name="Freeform 40">
                <a:extLst/>
              </p:cNvPr>
              <p:cNvSpPr>
                <a:spLocks/>
              </p:cNvSpPr>
              <p:nvPr/>
            </p:nvSpPr>
            <p:spPr bwMode="hidden">
              <a:xfrm>
                <a:off x="0" y="1632"/>
                <a:ext cx="3670" cy="1313"/>
              </a:xfrm>
              <a:custGeom>
                <a:avLst/>
                <a:gdLst>
                  <a:gd name="T0" fmla="*/ 0 w 3659"/>
                  <a:gd name="T1" fmla="*/ 0 h 1313"/>
                  <a:gd name="T2" fmla="*/ 0 w 3659"/>
                  <a:gd name="T3" fmla="*/ 366 h 1313"/>
                  <a:gd name="T4" fmla="*/ 3635 w 3659"/>
                  <a:gd name="T5" fmla="*/ 1313 h 1313"/>
                  <a:gd name="T6" fmla="*/ 3647 w 3659"/>
                  <a:gd name="T7" fmla="*/ 1235 h 1313"/>
                  <a:gd name="T8" fmla="*/ 3659 w 3659"/>
                  <a:gd name="T9" fmla="*/ 1163 h 1313"/>
                  <a:gd name="T10" fmla="*/ 0 w 3659"/>
                  <a:gd name="T11" fmla="*/ 0 h 1313"/>
                  <a:gd name="T12" fmla="*/ 0 w 3659"/>
                  <a:gd name="T13" fmla="*/ 0 h 1313"/>
                </a:gdLst>
                <a:ahLst/>
                <a:cxnLst>
                  <a:cxn ang="0">
                    <a:pos x="T0" y="T1"/>
                  </a:cxn>
                  <a:cxn ang="0">
                    <a:pos x="T2" y="T3"/>
                  </a:cxn>
                  <a:cxn ang="0">
                    <a:pos x="T4" y="T5"/>
                  </a:cxn>
                  <a:cxn ang="0">
                    <a:pos x="T6" y="T7"/>
                  </a:cxn>
                  <a:cxn ang="0">
                    <a:pos x="T8" y="T9"/>
                  </a:cxn>
                  <a:cxn ang="0">
                    <a:pos x="T10" y="T11"/>
                  </a:cxn>
                  <a:cxn ang="0">
                    <a:pos x="T12" y="T13"/>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sp>
            <p:nvSpPr>
              <p:cNvPr id="8233" name="Freeform 41">
                <a:extLst/>
              </p:cNvPr>
              <p:cNvSpPr>
                <a:spLocks/>
              </p:cNvSpPr>
              <p:nvPr/>
            </p:nvSpPr>
            <p:spPr bwMode="hidden">
              <a:xfrm>
                <a:off x="3646" y="2795"/>
                <a:ext cx="2112" cy="695"/>
              </a:xfrm>
              <a:custGeom>
                <a:avLst/>
                <a:gdLst>
                  <a:gd name="T0" fmla="*/ 2105 w 2105"/>
                  <a:gd name="T1" fmla="*/ 665 h 695"/>
                  <a:gd name="T2" fmla="*/ 24 w 2105"/>
                  <a:gd name="T3" fmla="*/ 0 h 695"/>
                  <a:gd name="T4" fmla="*/ 12 w 2105"/>
                  <a:gd name="T5" fmla="*/ 72 h 695"/>
                  <a:gd name="T6" fmla="*/ 0 w 2105"/>
                  <a:gd name="T7" fmla="*/ 150 h 695"/>
                  <a:gd name="T8" fmla="*/ 2105 w 2105"/>
                  <a:gd name="T9" fmla="*/ 695 h 695"/>
                  <a:gd name="T10" fmla="*/ 2105 w 2105"/>
                  <a:gd name="T11" fmla="*/ 665 h 695"/>
                  <a:gd name="T12" fmla="*/ 2105 w 2105"/>
                  <a:gd name="T13" fmla="*/ 665 h 695"/>
                </a:gdLst>
                <a:ahLst/>
                <a:cxnLst>
                  <a:cxn ang="0">
                    <a:pos x="T0" y="T1"/>
                  </a:cxn>
                  <a:cxn ang="0">
                    <a:pos x="T2" y="T3"/>
                  </a:cxn>
                  <a:cxn ang="0">
                    <a:pos x="T4" y="T5"/>
                  </a:cxn>
                  <a:cxn ang="0">
                    <a:pos x="T6" y="T7"/>
                  </a:cxn>
                  <a:cxn ang="0">
                    <a:pos x="T8" y="T9"/>
                  </a:cxn>
                  <a:cxn ang="0">
                    <a:pos x="T10" y="T11"/>
                  </a:cxn>
                  <a:cxn ang="0">
                    <a:pos x="T12" y="T13"/>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fontAlgn="base">
                  <a:spcBef>
                    <a:spcPct val="0"/>
                  </a:spcBef>
                  <a:spcAft>
                    <a:spcPct val="0"/>
                  </a:spcAft>
                  <a:defRPr/>
                </a:pPr>
                <a:endParaRPr lang="es-ES" sz="1800">
                  <a:solidFill>
                    <a:srgbClr val="FFFFFF"/>
                  </a:solidFill>
                  <a:latin typeface="Verdana" panose="020B0604030504040204" pitchFamily="34" charset="0"/>
                  <a:cs typeface="Arial" charset="0"/>
                </a:endParaRPr>
              </a:p>
            </p:txBody>
          </p:sp>
        </p:grpSp>
      </p:grpSp>
      <p:sp>
        <p:nvSpPr>
          <p:cNvPr id="8234" name="Rectangle 42">
            <a:extLst/>
          </p:cNvPr>
          <p:cNvSpPr>
            <a:spLocks noGrp="1" noChangeArrowheads="1"/>
          </p:cNvSpPr>
          <p:nvPr>
            <p:ph type="title"/>
          </p:nvPr>
        </p:nvSpPr>
        <p:spPr bwMode="auto">
          <a:xfrm>
            <a:off x="609600" y="277813"/>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t>Haga clic para cambiar el estilo de título	</a:t>
            </a:r>
          </a:p>
        </p:txBody>
      </p:sp>
      <p:sp>
        <p:nvSpPr>
          <p:cNvPr id="8235" name="Rectangle 43">
            <a:extLst/>
          </p:cNvPr>
          <p:cNvSpPr>
            <a:spLocks noGrp="1" noChangeArrowheads="1"/>
          </p:cNvSpPr>
          <p:nvPr>
            <p:ph type="body" idx="1"/>
          </p:nvPr>
        </p:nvSpPr>
        <p:spPr bwMode="auto">
          <a:xfrm>
            <a:off x="609600" y="1600201"/>
            <a:ext cx="109728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8236" name="Rectangle 44">
            <a:extLst/>
          </p:cNvPr>
          <p:cNvSpPr>
            <a:spLocks noGrp="1" noChangeArrowheads="1"/>
          </p:cNvSpPr>
          <p:nvPr>
            <p:ph type="dt" sz="half" idx="2"/>
          </p:nvPr>
        </p:nvSpPr>
        <p:spPr bwMode="auto">
          <a:xfrm>
            <a:off x="609600" y="6243638"/>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1" hangingPunct="1">
              <a:defRPr sz="1200">
                <a:effectLst>
                  <a:outerShdw blurRad="38100" dist="38100" dir="2700000" algn="tl">
                    <a:srgbClr val="000000"/>
                  </a:outerShdw>
                </a:effectLst>
                <a:cs typeface="Arial" charset="0"/>
              </a:defRPr>
            </a:lvl1pPr>
          </a:lstStyle>
          <a:p>
            <a:pPr fontAlgn="base">
              <a:spcBef>
                <a:spcPct val="0"/>
              </a:spcBef>
              <a:spcAft>
                <a:spcPct val="0"/>
              </a:spcAft>
              <a:defRPr/>
            </a:pPr>
            <a:fld id="{92E7C286-7901-4B77-89DE-1437E5D85440}" type="datetime1">
              <a:rPr lang="es-ES">
                <a:solidFill>
                  <a:srgbClr val="FFFFFF"/>
                </a:solidFill>
                <a:latin typeface="Verdana" panose="020B0604030504040204" pitchFamily="34" charset="0"/>
              </a:rPr>
              <a:pPr fontAlgn="base">
                <a:spcBef>
                  <a:spcPct val="0"/>
                </a:spcBef>
                <a:spcAft>
                  <a:spcPct val="0"/>
                </a:spcAft>
                <a:defRPr/>
              </a:pPr>
              <a:t>13/06/2018</a:t>
            </a:fld>
            <a:endParaRPr lang="es-ES">
              <a:solidFill>
                <a:srgbClr val="FFFFFF"/>
              </a:solidFill>
              <a:latin typeface="Verdana" panose="020B0604030504040204" pitchFamily="34" charset="0"/>
            </a:endParaRPr>
          </a:p>
        </p:txBody>
      </p:sp>
      <p:sp>
        <p:nvSpPr>
          <p:cNvPr id="8237" name="Rectangle 45">
            <a:extLst/>
          </p:cNvPr>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cs typeface="Arial" charset="0"/>
              </a:defRPr>
            </a:lvl1pPr>
          </a:lstStyle>
          <a:p>
            <a:pPr fontAlgn="base">
              <a:spcBef>
                <a:spcPct val="0"/>
              </a:spcBef>
              <a:spcAft>
                <a:spcPct val="0"/>
              </a:spcAft>
              <a:defRPr/>
            </a:pPr>
            <a:r>
              <a:rPr lang="es-ES">
                <a:solidFill>
                  <a:srgbClr val="FFFFFF"/>
                </a:solidFill>
                <a:latin typeface="Verdana" panose="020B0604030504040204" pitchFamily="34" charset="0"/>
              </a:rPr>
              <a:t>E. Lamo de Espinosa</a:t>
            </a:r>
          </a:p>
        </p:txBody>
      </p:sp>
      <p:sp>
        <p:nvSpPr>
          <p:cNvPr id="8238" name="Rectangle 46">
            <a:extLst/>
          </p:cNvPr>
          <p:cNvSpPr>
            <a:spLocks noGrp="1" noChangeArrowheads="1"/>
          </p:cNvSpPr>
          <p:nvPr>
            <p:ph type="sldNum" sz="quarter" idx="4"/>
          </p:nvPr>
        </p:nvSpPr>
        <p:spPr bwMode="auto">
          <a:xfrm>
            <a:off x="8737600" y="6243638"/>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defRPr>
            </a:lvl1pPr>
          </a:lstStyle>
          <a:p>
            <a:pPr fontAlgn="base">
              <a:spcBef>
                <a:spcPct val="0"/>
              </a:spcBef>
              <a:spcAft>
                <a:spcPct val="0"/>
              </a:spcAft>
            </a:pPr>
            <a:fld id="{1FCB7429-909F-427C-BD6C-4189228C7E76}" type="slidenum">
              <a:rPr lang="es-ES" altLang="es-ES">
                <a:solidFill>
                  <a:srgbClr val="FFFFFF"/>
                </a:solidFill>
                <a:latin typeface="Verdana" panose="020B0604030504040204" pitchFamily="34" charset="0"/>
                <a:cs typeface="Arial" panose="020B0604020202020204" pitchFamily="34" charset="0"/>
              </a:rPr>
              <a:pPr fontAlgn="base">
                <a:spcBef>
                  <a:spcPct val="0"/>
                </a:spcBef>
                <a:spcAft>
                  <a:spcPct val="0"/>
                </a:spcAft>
              </a:pPr>
              <a:t>‹Nº›</a:t>
            </a:fld>
            <a:endParaRPr lang="es-ES" altLang="es-ES">
              <a:solidFill>
                <a:srgbClr val="FFFFFF"/>
              </a:solidFill>
              <a:latin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1658722787"/>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90000"/>
        <a:buFont typeface="Wingdings" panose="05000000000000000000" pitchFamily="2" charset="2"/>
        <a:buBlip>
          <a:blip r:embed="rId14"/>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90000"/>
        <a:buFont typeface="Wingdings" panose="05000000000000000000" pitchFamily="2" charset="2"/>
        <a:buBlip>
          <a:blip r:embed="rId15"/>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90000"/>
        <a:buFont typeface="Wingdings" panose="05000000000000000000" pitchFamily="2" charset="2"/>
        <a:buBlip>
          <a:blip r:embed="rId16"/>
        </a:buBlip>
        <a:defRPr sz="2000">
          <a:solidFill>
            <a:schemeClr val="tx1"/>
          </a:solidFill>
          <a:effectLst>
            <a:outerShdw blurRad="38100" dist="38100" dir="2700000" algn="tl">
              <a:srgbClr val="000000"/>
            </a:outerShdw>
          </a:effectLst>
          <a:latin typeface="+mn-lt"/>
        </a:defRPr>
      </a:lvl5pPr>
      <a:lvl6pPr marL="2514600" indent="-228600" algn="l" rtl="0" eaLnBrk="1" fontAlgn="base" hangingPunct="1">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12.wmf"/><Relationship Id="rId5" Type="http://schemas.openxmlformats.org/officeDocument/2006/relationships/image" Target="../media/image3.png"/><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8" Type="http://schemas.openxmlformats.org/officeDocument/2006/relationships/image" Target="../media/image71.emf"/><Relationship Id="rId3" Type="http://schemas.openxmlformats.org/officeDocument/2006/relationships/image" Target="../media/image1.png"/><Relationship Id="rId7" Type="http://schemas.openxmlformats.org/officeDocument/2006/relationships/customXml" Target="../ink/ink1.xml"/><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15.wmf"/><Relationship Id="rId5" Type="http://schemas.openxmlformats.org/officeDocument/2006/relationships/image" Target="../media/image3.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image" Target="../media/image1.png"/><Relationship Id="rId7" Type="http://schemas.openxmlformats.org/officeDocument/2006/relationships/customXml" Target="../ink/ink2.xm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6.wmf"/><Relationship Id="rId5" Type="http://schemas.openxmlformats.org/officeDocument/2006/relationships/image" Target="../media/image3.png"/><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customXml" Target="../ink/ink3.xml"/><Relationship Id="rId7" Type="http://schemas.openxmlformats.org/officeDocument/2006/relationships/customXml" Target="../ink/ink5.xml"/><Relationship Id="rId2" Type="http://schemas.openxmlformats.org/officeDocument/2006/relationships/image" Target="../media/image17.jpg"/><Relationship Id="rId1" Type="http://schemas.openxmlformats.org/officeDocument/2006/relationships/slideLayout" Target="../slideLayouts/slideLayout6.xml"/><Relationship Id="rId6" Type="http://schemas.openxmlformats.org/officeDocument/2006/relationships/image" Target="../media/image210.png"/><Relationship Id="rId5" Type="http://schemas.openxmlformats.org/officeDocument/2006/relationships/customXml" Target="../ink/ink4.xml"/><Relationship Id="rId4" Type="http://schemas.openxmlformats.org/officeDocument/2006/relationships/image" Target="../media/image200.png"/></Relationships>
</file>

<file path=ppt/slides/_rels/slide3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image" Target="../media/image1.png"/><Relationship Id="rId7" Type="http://schemas.openxmlformats.org/officeDocument/2006/relationships/customXml" Target="../ink/ink6.xm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4.wmf"/><Relationship Id="rId5" Type="http://schemas.openxmlformats.org/officeDocument/2006/relationships/image" Target="../media/image3.png"/><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8.emf"/><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9.emf"/><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31.png"/><Relationship Id="rId5" Type="http://schemas.openxmlformats.org/officeDocument/2006/relationships/hyperlink" Target="http://upload.wikimedia.org/wikipedia/commons/e/e7/G20.svg" TargetMode="External"/><Relationship Id="rId4" Type="http://schemas.openxmlformats.org/officeDocument/2006/relationships/image" Target="../media/image3.png"/></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2.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0.emf"/><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customXml" Target="../ink/ink7.xml"/><Relationship Id="rId5" Type="http://schemas.openxmlformats.org/officeDocument/2006/relationships/image" Target="../media/image3.png"/><Relationship Id="rId4" Type="http://schemas.openxmlformats.org/officeDocument/2006/relationships/image" Target="../media/image2.png"/></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50.emf"/><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customXml" Target="../ink/ink8.xml"/><Relationship Id="rId5" Type="http://schemas.openxmlformats.org/officeDocument/2006/relationships/image" Target="../media/image3.png"/><Relationship Id="rId4" Type="http://schemas.openxmlformats.org/officeDocument/2006/relationships/image" Target="../media/image2.png"/></Relationships>
</file>

<file path=ppt/slides/_rels/slide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9.xml.rels><?xml version="1.0" encoding="UTF-8" standalone="yes"?>
<Relationships xmlns="http://schemas.openxmlformats.org/package/2006/relationships"><Relationship Id="rId2" Type="http://schemas.openxmlformats.org/officeDocument/2006/relationships/image" Target="../media/image34.gif"/><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36.jp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hyperlink" Target="https://es.wikipedia.org/wiki/Idioma_%C3%A1rabe" TargetMode="Externa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51.jpeg"/><Relationship Id="rId1" Type="http://schemas.openxmlformats.org/officeDocument/2006/relationships/slideLayout" Target="../slideLayouts/slideLayout2.xml"/><Relationship Id="rId4" Type="http://schemas.openxmlformats.org/officeDocument/2006/relationships/image" Target="../media/image37.emf"/></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58.emf"/><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image" Target="../media/image59.emf"/><Relationship Id="rId1" Type="http://schemas.openxmlformats.org/officeDocument/2006/relationships/slideLayout" Target="../slideLayouts/slideLayout6.xml"/><Relationship Id="rId4" Type="http://schemas.openxmlformats.org/officeDocument/2006/relationships/image" Target="../media/image37.emf"/></Relationships>
</file>

<file path=ppt/slides/_rels/slide96.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65.jpg"/><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66.png"/><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69.emf"/><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2" Type="http://schemas.openxmlformats.org/officeDocument/2006/relationships/image" Target="../media/image71.gif"/><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72.jpg"/><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74.png"/><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75.jpg"/><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77.png"/><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6.xml"/><Relationship Id="rId4" Type="http://schemas.openxmlformats.org/officeDocument/2006/relationships/image" Target="../media/image37.emf"/></Relationships>
</file>

<file path=ppt/slides/_rels/slide1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2.png"/><Relationship Id="rId1" Type="http://schemas.openxmlformats.org/officeDocument/2006/relationships/slideLayout" Target="../slideLayouts/slideLayout6.xml"/><Relationship Id="rId4" Type="http://schemas.openxmlformats.org/officeDocument/2006/relationships/image" Target="../media/image37.emf"/></Relationships>
</file>

<file path=ppt/slides/_rels/slide119.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83.jpg"/><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84.emf"/><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2" Type="http://schemas.openxmlformats.org/officeDocument/2006/relationships/hyperlink" Target="https://en.wikipedia.org/wiki/United_Nations_Economic_Commission_for_Africa" TargetMode="Externa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6.xml"/></Relationships>
</file>

<file path=ppt/slides/_rels/slide126.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2" Type="http://schemas.openxmlformats.org/officeDocument/2006/relationships/image" Target="../media/image90.gif"/><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91.emf"/><Relationship Id="rId1" Type="http://schemas.openxmlformats.org/officeDocument/2006/relationships/slideLayout" Target="../slideLayouts/slideLayout6.xml"/></Relationships>
</file>

<file path=ppt/slides/_rels/slide133.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6.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jpeg"/><Relationship Id="rId1" Type="http://schemas.openxmlformats.org/officeDocument/2006/relationships/slideLayout" Target="../slideLayouts/slideLayout6.xml"/></Relationships>
</file>

<file path=ppt/slides/_rels/slide13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gi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xmlns="" id="{78BBFACA-A1CD-4439-BE52-EDC097A2A016}"/>
              </a:ext>
            </a:extLst>
          </p:cNvPr>
          <p:cNvSpPr>
            <a:spLocks noGrp="1"/>
          </p:cNvSpPr>
          <p:nvPr>
            <p:ph type="title"/>
          </p:nvPr>
        </p:nvSpPr>
        <p:spPr>
          <a:xfrm>
            <a:off x="609600" y="2370773"/>
            <a:ext cx="10972800" cy="1143000"/>
          </a:xfrm>
        </p:spPr>
        <p:txBody>
          <a:bodyPr/>
          <a:lstStyle/>
          <a:p>
            <a:r>
              <a:rPr lang="es-ES" dirty="0"/>
              <a:t>EL DESGOBIERNO</a:t>
            </a:r>
          </a:p>
        </p:txBody>
      </p:sp>
      <p:sp>
        <p:nvSpPr>
          <p:cNvPr id="4" name="Marcador de fecha 3">
            <a:extLst>
              <a:ext uri="{FF2B5EF4-FFF2-40B4-BE49-F238E27FC236}">
                <a16:creationId xmlns:a16="http://schemas.microsoft.com/office/drawing/2014/main" xmlns="" id="{FE2841FA-7CD3-407C-B83F-264B6E75CB51}"/>
              </a:ext>
            </a:extLst>
          </p:cNvPr>
          <p:cNvSpPr>
            <a:spLocks noGrp="1"/>
          </p:cNvSpPr>
          <p:nvPr>
            <p:ph type="dt" sz="half" idx="10"/>
          </p:nvPr>
        </p:nvSpPr>
        <p:spPr/>
        <p:txBody>
          <a:bodyPr/>
          <a:lstStyle/>
          <a:p>
            <a:pPr>
              <a:defRPr/>
            </a:pPr>
            <a:fld id="{74C71DC7-09BA-445C-BFCB-3BA9D9C296F1}" type="datetime1">
              <a:rPr lang="es-ES" smtClean="0">
                <a:solidFill>
                  <a:srgbClr val="FFFFFF"/>
                </a:solidFill>
              </a:rPr>
              <a:pPr>
                <a:defRPr/>
              </a:pPr>
              <a:t>13/06/2018</a:t>
            </a:fld>
            <a:endParaRPr lang="es-ES">
              <a:solidFill>
                <a:srgbClr val="FFFFFF"/>
              </a:solidFill>
            </a:endParaRPr>
          </a:p>
        </p:txBody>
      </p:sp>
      <p:sp>
        <p:nvSpPr>
          <p:cNvPr id="5" name="Marcador de pie de página 4">
            <a:extLst>
              <a:ext uri="{FF2B5EF4-FFF2-40B4-BE49-F238E27FC236}">
                <a16:creationId xmlns:a16="http://schemas.microsoft.com/office/drawing/2014/main" xmlns="" id="{62DE4E3C-E2CA-4D4B-A2F7-E1C884DD18E3}"/>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a:extLst>
              <a:ext uri="{FF2B5EF4-FFF2-40B4-BE49-F238E27FC236}">
                <a16:creationId xmlns:a16="http://schemas.microsoft.com/office/drawing/2014/main" xmlns="" id="{505E9EDB-91FA-460E-9142-946B0B1B9882}"/>
              </a:ext>
            </a:extLst>
          </p:cNvPr>
          <p:cNvSpPr>
            <a:spLocks noGrp="1"/>
          </p:cNvSpPr>
          <p:nvPr>
            <p:ph type="sldNum" sz="quarter" idx="12"/>
          </p:nvPr>
        </p:nvSpPr>
        <p:spPr/>
        <p:txBody>
          <a:bodyPr/>
          <a:lstStyle/>
          <a:p>
            <a:fld id="{614BB59D-22C4-4E2E-AE26-E4CA78E71D3A}" type="slidenum">
              <a:rPr lang="es-ES" altLang="es-ES" smtClean="0">
                <a:solidFill>
                  <a:srgbClr val="FFFFFF"/>
                </a:solidFill>
              </a:rPr>
              <a:pPr/>
              <a:t>1</a:t>
            </a:fld>
            <a:endParaRPr lang="es-ES" altLang="es-ES">
              <a:solidFill>
                <a:srgbClr val="FFFFFF"/>
              </a:solidFill>
            </a:endParaRPr>
          </a:p>
        </p:txBody>
      </p:sp>
    </p:spTree>
    <p:extLst>
      <p:ext uri="{BB962C8B-B14F-4D97-AF65-F5344CB8AC3E}">
        <p14:creationId xmlns:p14="http://schemas.microsoft.com/office/powerpoint/2010/main" val="1097112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A926821-F27A-498F-A19C-907F84F48AD7}"/>
              </a:ext>
            </a:extLst>
          </p:cNvPr>
          <p:cNvSpPr>
            <a:spLocks noGrp="1"/>
          </p:cNvSpPr>
          <p:nvPr>
            <p:ph type="title"/>
          </p:nvPr>
        </p:nvSpPr>
        <p:spPr/>
        <p:txBody>
          <a:bodyPr/>
          <a:lstStyle/>
          <a:p>
            <a:r>
              <a:rPr lang="es-ES" b="1" dirty="0">
                <a:effectLst/>
              </a:rPr>
              <a:t>3.-GOBIERNO Y DESGOBIERNO GLOBAL	</a:t>
            </a:r>
            <a:endParaRPr lang="es-ES" dirty="0"/>
          </a:p>
        </p:txBody>
      </p:sp>
      <p:sp>
        <p:nvSpPr>
          <p:cNvPr id="3" name="Marcador de contenido 2">
            <a:extLst>
              <a:ext uri="{FF2B5EF4-FFF2-40B4-BE49-F238E27FC236}">
                <a16:creationId xmlns:a16="http://schemas.microsoft.com/office/drawing/2014/main" xmlns="" id="{50E69903-3742-4E61-A3DE-FA23227B773C}"/>
              </a:ext>
            </a:extLst>
          </p:cNvPr>
          <p:cNvSpPr>
            <a:spLocks noGrp="1"/>
          </p:cNvSpPr>
          <p:nvPr>
            <p:ph idx="1"/>
          </p:nvPr>
        </p:nvSpPr>
        <p:spPr/>
        <p:txBody>
          <a:bodyPr/>
          <a:lstStyle/>
          <a:p>
            <a:pPr marL="514350" lvl="0" indent="-514350">
              <a:buFont typeface="+mj-lt"/>
              <a:buAutoNum type="arabicPeriod"/>
            </a:pPr>
            <a:r>
              <a:rPr lang="es-ES" sz="2800" dirty="0">
                <a:effectLst/>
              </a:rPr>
              <a:t>Política y fronteras; la des-territorialización de las sociedades</a:t>
            </a:r>
          </a:p>
          <a:p>
            <a:pPr marL="514350" lvl="0" indent="-514350">
              <a:buFont typeface="+mj-lt"/>
              <a:buAutoNum type="arabicPeriod"/>
            </a:pPr>
            <a:r>
              <a:rPr lang="es-ES" sz="2800" dirty="0">
                <a:effectLst/>
              </a:rPr>
              <a:t>El creciente desgobierno global y los espacios del desgobierno</a:t>
            </a:r>
          </a:p>
          <a:p>
            <a:pPr marL="514350" lvl="0" indent="-514350">
              <a:buFont typeface="+mj-lt"/>
              <a:buAutoNum type="arabicPeriod"/>
            </a:pPr>
            <a:r>
              <a:rPr lang="es-ES" sz="2800" dirty="0">
                <a:effectLst/>
              </a:rPr>
              <a:t>Los órdenes internacionales y los órdenes inter-sociales</a:t>
            </a:r>
          </a:p>
          <a:p>
            <a:pPr marL="514350" lvl="0" indent="-514350">
              <a:buFont typeface="+mj-lt"/>
              <a:buAutoNum type="arabicPeriod"/>
            </a:pPr>
            <a:r>
              <a:rPr lang="es-ES" sz="2800" dirty="0">
                <a:effectLst/>
              </a:rPr>
              <a:t>La ONU y el sistema de Breton Woods</a:t>
            </a:r>
          </a:p>
          <a:p>
            <a:pPr marL="514350" lvl="0" indent="-514350">
              <a:buFont typeface="+mj-lt"/>
              <a:buAutoNum type="arabicPeriod"/>
            </a:pPr>
            <a:r>
              <a:rPr lang="es-ES" sz="2800" dirty="0">
                <a:effectLst/>
              </a:rPr>
              <a:t>El G20</a:t>
            </a:r>
          </a:p>
          <a:p>
            <a:pPr marL="514350" lvl="0" indent="-514350">
              <a:buFont typeface="+mj-lt"/>
              <a:buAutoNum type="arabicPeriod"/>
            </a:pPr>
            <a:r>
              <a:rPr lang="es-ES" sz="2800" dirty="0">
                <a:effectLst/>
              </a:rPr>
              <a:t>Dani Rodrik y el </a:t>
            </a:r>
            <a:r>
              <a:rPr lang="es-ES" sz="2800" dirty="0" err="1">
                <a:effectLst/>
              </a:rPr>
              <a:t>trilema</a:t>
            </a:r>
            <a:r>
              <a:rPr lang="es-ES" sz="2800" dirty="0">
                <a:effectLst/>
              </a:rPr>
              <a:t>. La UE como modelo global</a:t>
            </a:r>
          </a:p>
          <a:p>
            <a:pPr marL="514350" lvl="0" indent="-514350">
              <a:buFont typeface="+mj-lt"/>
              <a:buAutoNum type="arabicPeriod"/>
            </a:pPr>
            <a:r>
              <a:rPr lang="es-ES" sz="2800" dirty="0">
                <a:effectLst/>
              </a:rPr>
              <a:t>Un mundo neo-westfaliano</a:t>
            </a:r>
          </a:p>
          <a:p>
            <a:pPr marL="514350" lvl="0" indent="-514350">
              <a:buFont typeface="+mj-lt"/>
              <a:buAutoNum type="arabicPeriod"/>
            </a:pPr>
            <a:r>
              <a:rPr lang="es-ES" sz="2800" dirty="0">
                <a:effectLst/>
              </a:rPr>
              <a:t>Un caucus de democracias; la Alianza Atlántica y la OTAN</a:t>
            </a:r>
          </a:p>
          <a:p>
            <a:pPr marL="514350" indent="-514350">
              <a:buFont typeface="+mj-lt"/>
              <a:buAutoNum type="arabicPeriod"/>
            </a:pPr>
            <a:r>
              <a:rPr lang="es-ES" sz="2800" dirty="0">
                <a:effectLst/>
              </a:rPr>
              <a:t>Brexit y Trump. ¿Fin del orden internacional liberal?</a:t>
            </a:r>
            <a:endParaRPr lang="es-ES" sz="2800" dirty="0"/>
          </a:p>
        </p:txBody>
      </p:sp>
      <p:sp>
        <p:nvSpPr>
          <p:cNvPr id="4" name="Marcador de fecha 3">
            <a:extLst>
              <a:ext uri="{FF2B5EF4-FFF2-40B4-BE49-F238E27FC236}">
                <a16:creationId xmlns:a16="http://schemas.microsoft.com/office/drawing/2014/main" xmlns="" id="{448B08EB-3A1A-4E01-AEE0-91B07E4D4D31}"/>
              </a:ext>
            </a:extLst>
          </p:cNvPr>
          <p:cNvSpPr>
            <a:spLocks noGrp="1"/>
          </p:cNvSpPr>
          <p:nvPr>
            <p:ph type="dt" sz="half" idx="10"/>
          </p:nvPr>
        </p:nvSpPr>
        <p:spPr/>
        <p:txBody>
          <a:bodyPr/>
          <a:lstStyle/>
          <a:p>
            <a:pPr>
              <a:defRPr/>
            </a:pPr>
            <a:fld id="{D9677213-B68A-40FB-AE07-EEA1051667C3}" type="datetime1">
              <a:rPr lang="es-ES" smtClean="0">
                <a:solidFill>
                  <a:srgbClr val="FFFFFF"/>
                </a:solidFill>
              </a:rPr>
              <a:pPr>
                <a:defRPr/>
              </a:pPr>
              <a:t>13/06/2018</a:t>
            </a:fld>
            <a:endParaRPr lang="es-ES">
              <a:solidFill>
                <a:srgbClr val="FFFFFF"/>
              </a:solidFill>
            </a:endParaRPr>
          </a:p>
        </p:txBody>
      </p:sp>
      <p:sp>
        <p:nvSpPr>
          <p:cNvPr id="5" name="Marcador de pie de página 4">
            <a:extLst>
              <a:ext uri="{FF2B5EF4-FFF2-40B4-BE49-F238E27FC236}">
                <a16:creationId xmlns:a16="http://schemas.microsoft.com/office/drawing/2014/main" xmlns="" id="{7900C50A-9B2D-4FF9-A154-74F1FD537422}"/>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a:extLst>
              <a:ext uri="{FF2B5EF4-FFF2-40B4-BE49-F238E27FC236}">
                <a16:creationId xmlns:a16="http://schemas.microsoft.com/office/drawing/2014/main" xmlns="" id="{509C12BD-9000-4E95-89EA-5C9556353F86}"/>
              </a:ext>
            </a:extLst>
          </p:cNvPr>
          <p:cNvSpPr>
            <a:spLocks noGrp="1"/>
          </p:cNvSpPr>
          <p:nvPr>
            <p:ph type="sldNum" sz="quarter" idx="12"/>
          </p:nvPr>
        </p:nvSpPr>
        <p:spPr/>
        <p:txBody>
          <a:bodyPr/>
          <a:lstStyle/>
          <a:p>
            <a:pPr>
              <a:defRPr/>
            </a:pPr>
            <a:fld id="{E26A3245-B464-4580-98AA-25475F503A0A}" type="slidenum">
              <a:rPr lang="es-ES" altLang="es-ES" smtClean="0">
                <a:solidFill>
                  <a:srgbClr val="FFFFFF"/>
                </a:solidFill>
              </a:rPr>
              <a:pPr>
                <a:defRPr/>
              </a:pPr>
              <a:t>2</a:t>
            </a:fld>
            <a:endParaRPr lang="es-ES" altLang="es-ES">
              <a:solidFill>
                <a:srgbClr val="FFFFFF"/>
              </a:solidFill>
            </a:endParaRPr>
          </a:p>
        </p:txBody>
      </p:sp>
    </p:spTree>
    <p:extLst>
      <p:ext uri="{BB962C8B-B14F-4D97-AF65-F5344CB8AC3E}">
        <p14:creationId xmlns:p14="http://schemas.microsoft.com/office/powerpoint/2010/main" val="21448727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Dos dimensiones de los “ordenes”</a:t>
            </a:r>
            <a:endParaRPr lang="en-US" dirty="0"/>
          </a:p>
        </p:txBody>
      </p:sp>
      <p:sp>
        <p:nvSpPr>
          <p:cNvPr id="3" name="Marcador de contenido 2"/>
          <p:cNvSpPr>
            <a:spLocks noGrp="1"/>
          </p:cNvSpPr>
          <p:nvPr>
            <p:ph idx="1"/>
          </p:nvPr>
        </p:nvSpPr>
        <p:spPr>
          <a:xfrm>
            <a:off x="620233" y="1440708"/>
            <a:ext cx="10972800" cy="4530725"/>
          </a:xfrm>
        </p:spPr>
        <p:txBody>
          <a:bodyPr/>
          <a:lstStyle/>
          <a:p>
            <a:pPr marL="514350" indent="-514350">
              <a:buFont typeface="+mj-lt"/>
              <a:buAutoNum type="arabicPeriod"/>
            </a:pPr>
            <a:r>
              <a:rPr lang="es-ES" dirty="0" err="1"/>
              <a:t>Hobbesiana</a:t>
            </a:r>
            <a:r>
              <a:rPr lang="es-ES" dirty="0"/>
              <a:t>: Poder. Ordenes unipolares, bipolares o multipolares</a:t>
            </a:r>
          </a:p>
          <a:p>
            <a:pPr marL="514350" indent="-514350">
              <a:buFont typeface="+mj-lt"/>
              <a:buAutoNum type="arabicPeriod"/>
            </a:pPr>
            <a:endParaRPr lang="es-ES" dirty="0"/>
          </a:p>
          <a:p>
            <a:pPr marL="514350" indent="-514350">
              <a:buFont typeface="+mj-lt"/>
              <a:buAutoNum type="arabicPeriod"/>
            </a:pPr>
            <a:r>
              <a:rPr lang="es-ES" dirty="0"/>
              <a:t>Kantiana: Reglas y normas. Ordenes unilaterales o multilaterales.</a:t>
            </a:r>
          </a:p>
          <a:p>
            <a:pPr marL="514350" indent="-514350">
              <a:buFont typeface="+mj-lt"/>
              <a:buAutoNum type="arabicPeriod"/>
            </a:pPr>
            <a:endParaRPr lang="es-ES" dirty="0"/>
          </a:p>
          <a:p>
            <a:pPr marL="0" indent="0" algn="ctr">
              <a:buNone/>
            </a:pPr>
            <a:r>
              <a:rPr lang="es-ES" dirty="0"/>
              <a:t>Sin olvidar que todo orden eficiente y justo los requiera a ambos: parlamentos y leyes + guardias civiles y jueces</a:t>
            </a:r>
            <a:endParaRPr lang="en-US" dirty="0"/>
          </a:p>
        </p:txBody>
      </p:sp>
      <p:sp>
        <p:nvSpPr>
          <p:cNvPr id="4" name="Marcador de fecha 3"/>
          <p:cNvSpPr>
            <a:spLocks noGrp="1"/>
          </p:cNvSpPr>
          <p:nvPr>
            <p:ph type="dt" sz="half" idx="10"/>
          </p:nvPr>
        </p:nvSpPr>
        <p:spPr/>
        <p:txBody>
          <a:bodyPr/>
          <a:lstStyle/>
          <a:p>
            <a:pPr>
              <a:defRPr/>
            </a:pPr>
            <a:fld id="{74C71DC7-09BA-445C-BFCB-3BA9D9C296F1}" type="datetime1">
              <a:rPr lang="es-ES" smtClean="0">
                <a:solidFill>
                  <a:srgbClr val="FFFFFF"/>
                </a:solidFill>
              </a:rPr>
              <a:pPr>
                <a:defRPr/>
              </a:pPr>
              <a:t>13/06/2018</a:t>
            </a:fld>
            <a:endParaRPr lang="es-ES">
              <a:solidFill>
                <a:srgbClr val="FFFFFF"/>
              </a:solidFill>
            </a:endParaRPr>
          </a:p>
        </p:txBody>
      </p:sp>
      <p:sp>
        <p:nvSpPr>
          <p:cNvPr id="5" name="Marcador de pie de página 4"/>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p:cNvSpPr>
            <a:spLocks noGrp="1"/>
          </p:cNvSpPr>
          <p:nvPr>
            <p:ph type="sldNum" sz="quarter" idx="12"/>
          </p:nvPr>
        </p:nvSpPr>
        <p:spPr/>
        <p:txBody>
          <a:bodyPr/>
          <a:lstStyle/>
          <a:p>
            <a:fld id="{614BB59D-22C4-4E2E-AE26-E4CA78E71D3A}" type="slidenum">
              <a:rPr lang="es-ES" altLang="es-ES" smtClean="0">
                <a:solidFill>
                  <a:srgbClr val="FFFFFF"/>
                </a:solidFill>
              </a:rPr>
              <a:pPr/>
              <a:t>3</a:t>
            </a:fld>
            <a:endParaRPr lang="es-ES" altLang="es-ES">
              <a:solidFill>
                <a:srgbClr val="FFFFFF"/>
              </a:solidFill>
            </a:endParaRPr>
          </a:p>
        </p:txBody>
      </p:sp>
    </p:spTree>
    <p:extLst>
      <p:ext uri="{BB962C8B-B14F-4D97-AF65-F5344CB8AC3E}">
        <p14:creationId xmlns:p14="http://schemas.microsoft.com/office/powerpoint/2010/main" val="2310528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xmlns="" id="{E47E44F2-4F06-468F-8E74-7A4F2CEDDAA6}"/>
              </a:ext>
            </a:extLst>
          </p:cNvPr>
          <p:cNvSpPr>
            <a:spLocks noGrp="1"/>
          </p:cNvSpPr>
          <p:nvPr>
            <p:ph type="title"/>
          </p:nvPr>
        </p:nvSpPr>
        <p:spPr>
          <a:xfrm>
            <a:off x="609600" y="833543"/>
            <a:ext cx="10972800" cy="1143000"/>
          </a:xfrm>
        </p:spPr>
        <p:txBody>
          <a:bodyPr/>
          <a:lstStyle/>
          <a:p>
            <a:r>
              <a:rPr lang="es-ES" sz="3600" dirty="0"/>
              <a:t>Tipología de órdenes internacionales</a:t>
            </a:r>
            <a:br>
              <a:rPr lang="es-ES" sz="3600" dirty="0"/>
            </a:br>
            <a:r>
              <a:rPr lang="es-ES" sz="3600" dirty="0"/>
              <a:t/>
            </a:r>
            <a:br>
              <a:rPr lang="es-ES" sz="3600" dirty="0"/>
            </a:br>
            <a:r>
              <a:rPr lang="es-ES" sz="3200" dirty="0"/>
              <a:t>Hemos pasado de 1 a 2, y a 3</a:t>
            </a:r>
            <a:br>
              <a:rPr lang="es-ES" sz="3200" dirty="0"/>
            </a:br>
            <a:r>
              <a:rPr lang="es-ES" sz="3200" b="1" dirty="0">
                <a:solidFill>
                  <a:srgbClr val="FFFF00"/>
                </a:solidFill>
              </a:rPr>
              <a:t>¿Cómo pasar de 4 a 5 y a 6?</a:t>
            </a:r>
          </a:p>
        </p:txBody>
      </p:sp>
      <p:sp>
        <p:nvSpPr>
          <p:cNvPr id="4" name="Marcador de fecha 3">
            <a:extLst>
              <a:ext uri="{FF2B5EF4-FFF2-40B4-BE49-F238E27FC236}">
                <a16:creationId xmlns:a16="http://schemas.microsoft.com/office/drawing/2014/main" xmlns="" id="{2B489830-6E1C-4D85-B24C-9127808ECED1}"/>
              </a:ext>
            </a:extLst>
          </p:cNvPr>
          <p:cNvSpPr>
            <a:spLocks noGrp="1"/>
          </p:cNvSpPr>
          <p:nvPr>
            <p:ph type="dt" sz="half" idx="10"/>
          </p:nvPr>
        </p:nvSpPr>
        <p:spPr/>
        <p:txBody>
          <a:bodyPr/>
          <a:lstStyle/>
          <a:p>
            <a:pPr>
              <a:defRPr/>
            </a:pPr>
            <a:fld id="{A655082F-5399-4C17-AC70-CDEE7580E85E}" type="datetime1">
              <a:rPr lang="es-ES" smtClean="0">
                <a:solidFill>
                  <a:srgbClr val="FFFFFF"/>
                </a:solidFill>
              </a:rPr>
              <a:pPr>
                <a:defRPr/>
              </a:pPr>
              <a:t>13/06/2018</a:t>
            </a:fld>
            <a:endParaRPr lang="es-ES">
              <a:solidFill>
                <a:srgbClr val="FFFFFF"/>
              </a:solidFill>
            </a:endParaRPr>
          </a:p>
        </p:txBody>
      </p:sp>
      <p:sp>
        <p:nvSpPr>
          <p:cNvPr id="5" name="Marcador de pie de página 4">
            <a:extLst>
              <a:ext uri="{FF2B5EF4-FFF2-40B4-BE49-F238E27FC236}">
                <a16:creationId xmlns:a16="http://schemas.microsoft.com/office/drawing/2014/main" xmlns="" id="{6CE90E0D-2EB8-443F-BF3C-6C845D266E0B}"/>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a:extLst>
              <a:ext uri="{FF2B5EF4-FFF2-40B4-BE49-F238E27FC236}">
                <a16:creationId xmlns:a16="http://schemas.microsoft.com/office/drawing/2014/main" xmlns="" id="{AF445170-3999-41CF-9207-A34CD40803B4}"/>
              </a:ext>
            </a:extLst>
          </p:cNvPr>
          <p:cNvSpPr>
            <a:spLocks noGrp="1"/>
          </p:cNvSpPr>
          <p:nvPr>
            <p:ph type="sldNum" sz="quarter" idx="12"/>
          </p:nvPr>
        </p:nvSpPr>
        <p:spPr/>
        <p:txBody>
          <a:bodyPr/>
          <a:lstStyle/>
          <a:p>
            <a:fld id="{9537B5E9-28F5-480E-9015-ADD6860C1436}" type="slidenum">
              <a:rPr lang="es-ES" altLang="es-ES" smtClean="0">
                <a:solidFill>
                  <a:srgbClr val="FFFFFF"/>
                </a:solidFill>
              </a:rPr>
              <a:pPr/>
              <a:t>4</a:t>
            </a:fld>
            <a:endParaRPr lang="es-ES" altLang="es-ES">
              <a:solidFill>
                <a:srgbClr val="FFFFFF"/>
              </a:solidFill>
            </a:endParaRPr>
          </a:p>
        </p:txBody>
      </p:sp>
      <p:sp>
        <p:nvSpPr>
          <p:cNvPr id="2" name="Rectángulo 1">
            <a:extLst>
              <a:ext uri="{FF2B5EF4-FFF2-40B4-BE49-F238E27FC236}">
                <a16:creationId xmlns:a16="http://schemas.microsoft.com/office/drawing/2014/main" xmlns="" id="{727A7A1B-F0F4-476B-9DB3-A0367302A458}"/>
              </a:ext>
            </a:extLst>
          </p:cNvPr>
          <p:cNvSpPr/>
          <p:nvPr/>
        </p:nvSpPr>
        <p:spPr>
          <a:xfrm>
            <a:off x="5076580" y="1859895"/>
            <a:ext cx="575800" cy="923330"/>
          </a:xfrm>
          <a:prstGeom prst="rect">
            <a:avLst/>
          </a:prstGeom>
          <a:noFill/>
        </p:spPr>
        <p:txBody>
          <a:bodyPr wrap="none" lIns="91440" tIns="45720" rIns="91440" bIns="45720">
            <a:spAutoFit/>
          </a:bodyPr>
          <a:lstStyle/>
          <a:p>
            <a:pPr algn="ctr"/>
            <a:r>
              <a:rPr lang="es-ES" sz="5400" b="1" cap="none" spc="50" dirty="0">
                <a:ln w="0"/>
                <a:solidFill>
                  <a:schemeClr val="bg2"/>
                </a:solidFill>
                <a:effectLst>
                  <a:innerShdw blurRad="63500" dist="50800" dir="13500000">
                    <a:srgbClr val="000000">
                      <a:alpha val="50000"/>
                    </a:srgbClr>
                  </a:innerShdw>
                </a:effectLst>
              </a:rPr>
              <a:t>1</a:t>
            </a:r>
          </a:p>
        </p:txBody>
      </p:sp>
      <p:sp>
        <p:nvSpPr>
          <p:cNvPr id="3" name="Rectángulo 2">
            <a:extLst>
              <a:ext uri="{FF2B5EF4-FFF2-40B4-BE49-F238E27FC236}">
                <a16:creationId xmlns:a16="http://schemas.microsoft.com/office/drawing/2014/main" xmlns="" id="{0E144270-08E0-4400-815F-67B7B2BF6402}"/>
              </a:ext>
            </a:extLst>
          </p:cNvPr>
          <p:cNvSpPr/>
          <p:nvPr/>
        </p:nvSpPr>
        <p:spPr>
          <a:xfrm>
            <a:off x="7454020" y="2672695"/>
            <a:ext cx="575799" cy="923330"/>
          </a:xfrm>
          <a:prstGeom prst="rect">
            <a:avLst/>
          </a:prstGeom>
          <a:noFill/>
        </p:spPr>
        <p:txBody>
          <a:bodyPr wrap="none" lIns="91440" tIns="45720" rIns="91440" bIns="45720">
            <a:spAutoFit/>
          </a:bodyPr>
          <a:lstStyle/>
          <a:p>
            <a:pPr algn="ctr"/>
            <a:r>
              <a:rPr lang="es-ES" sz="5400" b="1" cap="none" spc="50" dirty="0">
                <a:ln w="0"/>
                <a:solidFill>
                  <a:schemeClr val="bg2"/>
                </a:solidFill>
                <a:effectLst>
                  <a:innerShdw blurRad="63500" dist="50800" dir="13500000">
                    <a:srgbClr val="000000">
                      <a:alpha val="50000"/>
                    </a:srgbClr>
                  </a:innerShdw>
                </a:effectLst>
              </a:rPr>
              <a:t>2</a:t>
            </a:r>
          </a:p>
        </p:txBody>
      </p:sp>
      <p:sp>
        <p:nvSpPr>
          <p:cNvPr id="11" name="Rectángulo 10">
            <a:extLst>
              <a:ext uri="{FF2B5EF4-FFF2-40B4-BE49-F238E27FC236}">
                <a16:creationId xmlns:a16="http://schemas.microsoft.com/office/drawing/2014/main" xmlns="" id="{EBD05A14-CDD6-4646-90E0-C7E357431625}"/>
              </a:ext>
            </a:extLst>
          </p:cNvPr>
          <p:cNvSpPr/>
          <p:nvPr/>
        </p:nvSpPr>
        <p:spPr>
          <a:xfrm>
            <a:off x="3511936" y="5161895"/>
            <a:ext cx="575799" cy="1754326"/>
          </a:xfrm>
          <a:prstGeom prst="rect">
            <a:avLst/>
          </a:prstGeom>
          <a:noFill/>
        </p:spPr>
        <p:txBody>
          <a:bodyPr wrap="none" lIns="91440" tIns="45720" rIns="91440" bIns="45720">
            <a:spAutoFit/>
          </a:bodyPr>
          <a:lstStyle/>
          <a:p>
            <a:pPr algn="ctr"/>
            <a:r>
              <a:rPr lang="es-ES" sz="5400" b="1" spc="50" dirty="0">
                <a:ln w="0"/>
                <a:solidFill>
                  <a:schemeClr val="bg2"/>
                </a:solidFill>
                <a:effectLst>
                  <a:innerShdw blurRad="63500" dist="50800" dir="13500000">
                    <a:srgbClr val="000000">
                      <a:alpha val="50000"/>
                    </a:srgbClr>
                  </a:innerShdw>
                </a:effectLst>
              </a:rPr>
              <a:t>3</a:t>
            </a:r>
          </a:p>
          <a:p>
            <a:pPr algn="ctr"/>
            <a:endParaRPr lang="es-ES" sz="5400" b="1" cap="none" spc="50" dirty="0">
              <a:ln w="0"/>
              <a:solidFill>
                <a:schemeClr val="bg2"/>
              </a:solidFill>
              <a:effectLst>
                <a:innerShdw blurRad="63500" dist="50800" dir="13500000">
                  <a:srgbClr val="000000">
                    <a:alpha val="50000"/>
                  </a:srgbClr>
                </a:innerShdw>
              </a:effectLst>
            </a:endParaRPr>
          </a:p>
        </p:txBody>
      </p:sp>
      <p:sp>
        <p:nvSpPr>
          <p:cNvPr id="12" name="Rectángulo 11">
            <a:extLst>
              <a:ext uri="{FF2B5EF4-FFF2-40B4-BE49-F238E27FC236}">
                <a16:creationId xmlns:a16="http://schemas.microsoft.com/office/drawing/2014/main" xmlns="" id="{C8AB9F94-2001-4282-910F-85E543A14FA6}"/>
              </a:ext>
            </a:extLst>
          </p:cNvPr>
          <p:cNvSpPr/>
          <p:nvPr/>
        </p:nvSpPr>
        <p:spPr>
          <a:xfrm>
            <a:off x="7291460" y="5182215"/>
            <a:ext cx="575799" cy="923330"/>
          </a:xfrm>
          <a:prstGeom prst="rect">
            <a:avLst/>
          </a:prstGeom>
          <a:noFill/>
        </p:spPr>
        <p:txBody>
          <a:bodyPr wrap="none" lIns="91440" tIns="45720" rIns="91440" bIns="45720">
            <a:spAutoFit/>
          </a:bodyPr>
          <a:lstStyle/>
          <a:p>
            <a:pPr algn="ctr"/>
            <a:r>
              <a:rPr lang="es-ES" sz="5400" b="1" cap="none" spc="50">
                <a:ln w="0"/>
                <a:solidFill>
                  <a:schemeClr val="bg2"/>
                </a:solidFill>
                <a:effectLst>
                  <a:innerShdw blurRad="63500" dist="50800" dir="13500000">
                    <a:srgbClr val="000000">
                      <a:alpha val="50000"/>
                    </a:srgbClr>
                  </a:innerShdw>
                </a:effectLst>
              </a:rPr>
              <a:t>4</a:t>
            </a:r>
            <a:endParaRPr lang="es-ES" sz="5400" b="1" cap="none" spc="50" dirty="0">
              <a:ln w="0"/>
              <a:solidFill>
                <a:schemeClr val="bg2"/>
              </a:solidFill>
              <a:effectLst>
                <a:innerShdw blurRad="63500" dist="50800" dir="13500000">
                  <a:srgbClr val="000000">
                    <a:alpha val="50000"/>
                  </a:srgbClr>
                </a:innerShdw>
              </a:effectLst>
            </a:endParaRPr>
          </a:p>
        </p:txBody>
      </p:sp>
      <p:pic>
        <p:nvPicPr>
          <p:cNvPr id="10" name="Imagen 9"/>
          <p:cNvPicPr>
            <a:picLocks noChangeAspect="1"/>
          </p:cNvPicPr>
          <p:nvPr/>
        </p:nvPicPr>
        <p:blipFill>
          <a:blip r:embed="rId2"/>
          <a:stretch>
            <a:fillRect/>
          </a:stretch>
        </p:blipFill>
        <p:spPr>
          <a:xfrm>
            <a:off x="0" y="2976000"/>
            <a:ext cx="12246584" cy="2459600"/>
          </a:xfrm>
          <a:prstGeom prst="rect">
            <a:avLst/>
          </a:prstGeom>
          <a:solidFill>
            <a:schemeClr val="tx1"/>
          </a:solidFill>
        </p:spPr>
      </p:pic>
    </p:spTree>
    <p:extLst>
      <p:ext uri="{BB962C8B-B14F-4D97-AF65-F5344CB8AC3E}">
        <p14:creationId xmlns:p14="http://schemas.microsoft.com/office/powerpoint/2010/main" val="26873352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4818" name="Rectangle 2">
            <a:extLst/>
          </p:cNvPr>
          <p:cNvSpPr>
            <a:spLocks noGrp="1" noChangeArrowheads="1"/>
          </p:cNvSpPr>
          <p:nvPr>
            <p:ph type="title"/>
          </p:nvPr>
        </p:nvSpPr>
        <p:spPr>
          <a:xfrm>
            <a:off x="1981200" y="2420939"/>
            <a:ext cx="8229600" cy="1139825"/>
          </a:xfrm>
        </p:spPr>
        <p:txBody>
          <a:bodyPr/>
          <a:lstStyle/>
          <a:p>
            <a:pPr eaLnBrk="1" hangingPunct="1">
              <a:defRPr/>
            </a:pPr>
            <a:r>
              <a:rPr lang="es-ES" dirty="0">
                <a:solidFill>
                  <a:srgbClr val="FFFF00"/>
                </a:solidFill>
              </a:rPr>
              <a:t/>
            </a:r>
            <a:br>
              <a:rPr lang="es-ES" dirty="0">
                <a:solidFill>
                  <a:srgbClr val="FFFF00"/>
                </a:solidFill>
              </a:rPr>
            </a:br>
            <a:r>
              <a:rPr lang="es-ES" sz="4000" b="1" dirty="0">
                <a:solidFill>
                  <a:srgbClr val="FFFF00"/>
                </a:solidFill>
              </a:rPr>
              <a:t>LOS VIEJOS “ORDENES”INTERNACIONALES</a:t>
            </a:r>
            <a:br>
              <a:rPr lang="es-ES" sz="4000" b="1" dirty="0">
                <a:solidFill>
                  <a:srgbClr val="FFFF00"/>
                </a:solidFill>
              </a:rPr>
            </a:br>
            <a:r>
              <a:rPr lang="es-ES" sz="4000" b="1" dirty="0">
                <a:solidFill>
                  <a:srgbClr val="FFFF00"/>
                </a:solidFill>
              </a:rPr>
              <a:t>INTER-ESTATALES</a:t>
            </a:r>
          </a:p>
        </p:txBody>
      </p:sp>
      <p:sp>
        <p:nvSpPr>
          <p:cNvPr id="3" name="4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fld id="{EF0A357D-B141-4382-A32F-C68475775438}" type="slidenum">
              <a:rPr lang="es-ES" altLang="es-ES" sz="1200">
                <a:solidFill>
                  <a:srgbClr val="FFFFFF"/>
                </a:solidFill>
                <a:latin typeface="Verdana" panose="020B0604030504040204" pitchFamily="34" charset="0"/>
              </a:rPr>
              <a:pPr>
                <a:spcBef>
                  <a:spcPct val="0"/>
                </a:spcBef>
                <a:buClrTx/>
                <a:buSzTx/>
                <a:buFontTx/>
                <a:buNone/>
              </a:pPr>
              <a:t>5</a:t>
            </a:fld>
            <a:endParaRPr lang="es-ES" altLang="es-ES" sz="1200">
              <a:solidFill>
                <a:srgbClr val="FFFFFF"/>
              </a:solidFill>
              <a:latin typeface="Verdana" panose="020B0604030504040204" pitchFamily="34" charset="0"/>
            </a:endParaRPr>
          </a:p>
        </p:txBody>
      </p:sp>
      <p:sp>
        <p:nvSpPr>
          <p:cNvPr id="2" name="1 Marcador de fecha">
            <a:extLst/>
          </p:cNvPr>
          <p:cNvSpPr>
            <a:spLocks noGrp="1"/>
          </p:cNvSpPr>
          <p:nvPr>
            <p:ph type="dt" sz="quarter" idx="10"/>
          </p:nvPr>
        </p:nvSpPr>
        <p:spPr/>
        <p:txBody>
          <a:bodyPr/>
          <a:lstStyle/>
          <a:p>
            <a:pPr>
              <a:defRPr/>
            </a:pPr>
            <a:fld id="{716D4570-F4C6-485B-AF90-566FD69AD0E8}" type="datetime1">
              <a:rPr lang="es-ES">
                <a:solidFill>
                  <a:srgbClr val="FFFFFF"/>
                </a:solidFill>
              </a:rPr>
              <a:pPr>
                <a:defRPr/>
              </a:pPr>
              <a:t>13/06/2018</a:t>
            </a:fld>
            <a:endParaRPr lang="es-ES">
              <a:solidFill>
                <a:srgbClr val="FFFFFF"/>
              </a:solidFill>
            </a:endParaRPr>
          </a:p>
        </p:txBody>
      </p:sp>
      <p:sp>
        <p:nvSpPr>
          <p:cNvPr id="4" name="3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Tree>
    <p:extLst>
      <p:ext uri="{BB962C8B-B14F-4D97-AF65-F5344CB8AC3E}">
        <p14:creationId xmlns:p14="http://schemas.microsoft.com/office/powerpoint/2010/main" val="9234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9938" name="Rectangle 2">
            <a:extLst/>
          </p:cNvPr>
          <p:cNvSpPr>
            <a:spLocks noGrp="1" noChangeArrowheads="1"/>
          </p:cNvSpPr>
          <p:nvPr>
            <p:ph type="title"/>
          </p:nvPr>
        </p:nvSpPr>
        <p:spPr>
          <a:xfrm>
            <a:off x="436880" y="-171450"/>
            <a:ext cx="10952480" cy="1143000"/>
          </a:xfrm>
        </p:spPr>
        <p:txBody>
          <a:bodyPr/>
          <a:lstStyle/>
          <a:p>
            <a:pPr eaLnBrk="1" hangingPunct="1">
              <a:defRPr/>
            </a:pPr>
            <a:r>
              <a:rPr lang="es-ES" sz="2800" dirty="0">
                <a:solidFill>
                  <a:schemeClr val="tx1"/>
                </a:solidFill>
              </a:rPr>
              <a:t/>
            </a:r>
            <a:br>
              <a:rPr lang="es-ES" sz="2800" dirty="0">
                <a:solidFill>
                  <a:schemeClr val="tx1"/>
                </a:solidFill>
              </a:rPr>
            </a:br>
            <a:r>
              <a:rPr lang="es-ES" sz="2800" dirty="0">
                <a:solidFill>
                  <a:schemeClr val="tx1"/>
                </a:solidFill>
              </a:rPr>
              <a:t>LOS CINCO “ORDENES” INTER-ESTATALES PRECEDENTES</a:t>
            </a:r>
          </a:p>
        </p:txBody>
      </p:sp>
      <p:sp>
        <p:nvSpPr>
          <p:cNvPr id="1959939" name="Rectangle 3">
            <a:extLst/>
          </p:cNvPr>
          <p:cNvSpPr>
            <a:spLocks noGrp="1" noChangeArrowheads="1"/>
          </p:cNvSpPr>
          <p:nvPr>
            <p:ph idx="1"/>
          </p:nvPr>
        </p:nvSpPr>
        <p:spPr>
          <a:xfrm>
            <a:off x="985520" y="1087756"/>
            <a:ext cx="10525760" cy="5069204"/>
          </a:xfrm>
        </p:spPr>
        <p:txBody>
          <a:bodyPr/>
          <a:lstStyle/>
          <a:p>
            <a:pPr marL="609600" indent="-609600" eaLnBrk="1" hangingPunct="1">
              <a:lnSpc>
                <a:spcPct val="80000"/>
              </a:lnSpc>
              <a:buNone/>
              <a:defRPr/>
            </a:pPr>
            <a:r>
              <a:rPr lang="es-ES" sz="2000" dirty="0"/>
              <a:t>1.-El </a:t>
            </a:r>
            <a:r>
              <a:rPr lang="es-ES" sz="2000" u="sng" dirty="0"/>
              <a:t>orden Westfaliano</a:t>
            </a:r>
            <a:r>
              <a:rPr lang="es-ES" sz="2000" dirty="0"/>
              <a:t>: occidental, europeo, multipolar (Paz de Westfalia; 1648):</a:t>
            </a:r>
          </a:p>
          <a:p>
            <a:pPr marL="609600" indent="-609600" eaLnBrk="1" hangingPunct="1">
              <a:lnSpc>
                <a:spcPct val="80000"/>
              </a:lnSpc>
              <a:buNone/>
              <a:defRPr/>
            </a:pPr>
            <a:endParaRPr lang="es-ES" sz="2000" dirty="0"/>
          </a:p>
          <a:p>
            <a:pPr marL="990600" lvl="1" indent="-533400" eaLnBrk="1" hangingPunct="1">
              <a:lnSpc>
                <a:spcPct val="80000"/>
              </a:lnSpc>
              <a:defRPr/>
            </a:pPr>
            <a:r>
              <a:rPr lang="es-ES" sz="2000" dirty="0"/>
              <a:t>Muchos Estados “igualmente” soberanos (</a:t>
            </a:r>
            <a:r>
              <a:rPr lang="es-ES" sz="2000" dirty="0" err="1"/>
              <a:t>Bodino</a:t>
            </a:r>
            <a:r>
              <a:rPr lang="es-ES" sz="2000" dirty="0"/>
              <a:t>; 1576)</a:t>
            </a:r>
          </a:p>
          <a:p>
            <a:pPr marL="990600" lvl="1" indent="-533400" eaLnBrk="1" hangingPunct="1">
              <a:lnSpc>
                <a:spcPct val="80000"/>
              </a:lnSpc>
              <a:defRPr/>
            </a:pPr>
            <a:r>
              <a:rPr lang="es-ES" sz="2000" dirty="0"/>
              <a:t>Que confrontan sus soberanías en cambiantes alianzas</a:t>
            </a:r>
          </a:p>
          <a:p>
            <a:pPr marL="990600" lvl="1" indent="-533400" eaLnBrk="1" hangingPunct="1">
              <a:lnSpc>
                <a:spcPct val="80000"/>
              </a:lnSpc>
              <a:defRPr/>
            </a:pPr>
            <a:r>
              <a:rPr lang="es-ES" sz="2000" dirty="0"/>
              <a:t>Sin instancias superiores (lo fue el Papado)</a:t>
            </a:r>
          </a:p>
          <a:p>
            <a:pPr marL="990600" lvl="1" indent="-533400" eaLnBrk="1" hangingPunct="1">
              <a:lnSpc>
                <a:spcPct val="80000"/>
              </a:lnSpc>
              <a:defRPr/>
            </a:pPr>
            <a:r>
              <a:rPr lang="es-ES" sz="2000" dirty="0"/>
              <a:t>Resultado: una guerra por generación (ya en 1817 lo denunciaba Saint-</a:t>
            </a:r>
            <a:r>
              <a:rPr lang="es-ES" sz="2000" dirty="0" err="1"/>
              <a:t>Simon</a:t>
            </a:r>
            <a:r>
              <a:rPr lang="es-ES" sz="2000" dirty="0"/>
              <a:t>).</a:t>
            </a:r>
          </a:p>
          <a:p>
            <a:pPr marL="990600" lvl="1" indent="-533400" eaLnBrk="1" hangingPunct="1">
              <a:lnSpc>
                <a:spcPct val="80000"/>
              </a:lnSpc>
              <a:buNone/>
              <a:defRPr/>
            </a:pPr>
            <a:endParaRPr lang="es-ES" sz="2000" dirty="0"/>
          </a:p>
          <a:p>
            <a:pPr marL="609600" indent="-609600" eaLnBrk="1" hangingPunct="1">
              <a:lnSpc>
                <a:spcPct val="80000"/>
              </a:lnSpc>
              <a:buNone/>
              <a:defRPr/>
            </a:pPr>
            <a:r>
              <a:rPr lang="es-ES" sz="2000" dirty="0"/>
              <a:t>2.-Orden que, tras las guerras napoleónicas (primera “guerra civil europea”) da lugar al orden decimonónico de las </a:t>
            </a:r>
            <a:r>
              <a:rPr lang="es-ES" sz="2000" u="sng" dirty="0"/>
              <a:t>grandes potencias</a:t>
            </a:r>
            <a:r>
              <a:rPr lang="es-ES" sz="2000" dirty="0"/>
              <a:t> (Congreso de Viena, 1814), que orbitaba tras la </a:t>
            </a:r>
            <a:r>
              <a:rPr lang="es-ES" sz="2000" i="1" dirty="0" err="1"/>
              <a:t>Pax</a:t>
            </a:r>
            <a:r>
              <a:rPr lang="es-ES" sz="2000" i="1" dirty="0"/>
              <a:t> </a:t>
            </a:r>
            <a:r>
              <a:rPr lang="es-ES" sz="2000" i="1" dirty="0" err="1"/>
              <a:t>Britannica</a:t>
            </a:r>
            <a:r>
              <a:rPr lang="es-ES" sz="2000" dirty="0"/>
              <a:t> (1815-1914)</a:t>
            </a:r>
          </a:p>
          <a:p>
            <a:pPr marL="609600" indent="-609600" eaLnBrk="1" hangingPunct="1">
              <a:lnSpc>
                <a:spcPct val="80000"/>
              </a:lnSpc>
              <a:buNone/>
              <a:defRPr/>
            </a:pPr>
            <a:endParaRPr lang="es-ES" sz="2000" dirty="0"/>
          </a:p>
          <a:p>
            <a:pPr marL="609600" indent="-609600" eaLnBrk="1" hangingPunct="1">
              <a:lnSpc>
                <a:spcPct val="80000"/>
              </a:lnSpc>
              <a:buNone/>
              <a:defRPr/>
            </a:pPr>
            <a:r>
              <a:rPr lang="es-ES" sz="2000" dirty="0"/>
              <a:t>3.-Que deviene orden westfaliano </a:t>
            </a:r>
            <a:r>
              <a:rPr lang="es-ES" sz="2000" u="sng" dirty="0"/>
              <a:t>mundial</a:t>
            </a:r>
            <a:r>
              <a:rPr lang="es-ES" sz="2000" dirty="0"/>
              <a:t> al sumarse, a finales del XIX,  USA (tras la guerra civil),  Japón (tras la Restauración Meiji), Alemania (tras la unificación), y Rusia tras la revolución, y que, al competir entre sí por los recursos (Imperialismo; </a:t>
            </a:r>
            <a:r>
              <a:rPr lang="es-ES" sz="2000" i="1" dirty="0"/>
              <a:t>Lebensraum</a:t>
            </a:r>
            <a:r>
              <a:rPr lang="es-ES" sz="2000" dirty="0"/>
              <a:t>, espacio vital) dio lugar a dos guerras mundiales, verdaderas “guerras civiles” de Occidente.</a:t>
            </a:r>
          </a:p>
          <a:p>
            <a:pPr marL="609600" indent="-609600" eaLnBrk="1" hangingPunct="1">
              <a:lnSpc>
                <a:spcPct val="80000"/>
              </a:lnSpc>
              <a:buFont typeface="Wingdings" panose="05000000000000000000" pitchFamily="2" charset="2"/>
              <a:buChar char="l"/>
              <a:defRPr/>
            </a:pPr>
            <a:endParaRPr lang="es-ES" sz="2400" dirty="0">
              <a:latin typeface="+mj-lt"/>
            </a:endParaRPr>
          </a:p>
        </p:txBody>
      </p:sp>
      <p:sp>
        <p:nvSpPr>
          <p:cNvPr id="4" name="5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fld id="{018BECBB-367B-4871-9DDD-B618AB1B0DDB}" type="slidenum">
              <a:rPr lang="es-ES" altLang="es-ES" sz="1200">
                <a:solidFill>
                  <a:srgbClr val="FFFFFF"/>
                </a:solidFill>
                <a:latin typeface="Verdana" panose="020B0604030504040204" pitchFamily="34" charset="0"/>
              </a:rPr>
              <a:pPr>
                <a:spcBef>
                  <a:spcPct val="0"/>
                </a:spcBef>
                <a:buClrTx/>
                <a:buSzTx/>
                <a:buFontTx/>
                <a:buNone/>
              </a:pPr>
              <a:t>6</a:t>
            </a:fld>
            <a:endParaRPr lang="es-ES" altLang="es-ES" sz="1200">
              <a:solidFill>
                <a:srgbClr val="FFFFFF"/>
              </a:solidFill>
              <a:latin typeface="Verdana" panose="020B0604030504040204" pitchFamily="34" charset="0"/>
            </a:endParaRPr>
          </a:p>
        </p:txBody>
      </p:sp>
      <p:sp>
        <p:nvSpPr>
          <p:cNvPr id="2" name="1 Marcador de fecha">
            <a:extLst/>
          </p:cNvPr>
          <p:cNvSpPr>
            <a:spLocks noGrp="1"/>
          </p:cNvSpPr>
          <p:nvPr>
            <p:ph type="dt" sz="quarter" idx="10"/>
          </p:nvPr>
        </p:nvSpPr>
        <p:spPr/>
        <p:txBody>
          <a:bodyPr/>
          <a:lstStyle/>
          <a:p>
            <a:pPr>
              <a:defRPr/>
            </a:pPr>
            <a:fld id="{CE1DF130-BC8C-4FA8-B63B-F4CD78D513AD}" type="datetime1">
              <a:rPr lang="es-ES">
                <a:solidFill>
                  <a:srgbClr val="FFFFFF"/>
                </a:solidFill>
              </a:rPr>
              <a:pPr>
                <a:defRPr/>
              </a:pPr>
              <a:t>13/06/2018</a:t>
            </a:fld>
            <a:endParaRPr lang="es-ES">
              <a:solidFill>
                <a:srgbClr val="FFFFFF"/>
              </a:solidFill>
            </a:endParaRPr>
          </a:p>
        </p:txBody>
      </p:sp>
      <p:sp>
        <p:nvSpPr>
          <p:cNvPr id="3" name="2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Tree>
    <p:extLst>
      <p:ext uri="{BB962C8B-B14F-4D97-AF65-F5344CB8AC3E}">
        <p14:creationId xmlns:p14="http://schemas.microsoft.com/office/powerpoint/2010/main" val="39077419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4034" name="Rectangle 2">
            <a:extLst/>
          </p:cNvPr>
          <p:cNvSpPr>
            <a:spLocks noGrp="1" noChangeArrowheads="1"/>
          </p:cNvSpPr>
          <p:nvPr>
            <p:ph type="title"/>
          </p:nvPr>
        </p:nvSpPr>
        <p:spPr>
          <a:xfrm>
            <a:off x="1981200" y="-2819400"/>
            <a:ext cx="8229600" cy="1139825"/>
          </a:xfrm>
        </p:spPr>
        <p:txBody>
          <a:bodyPr/>
          <a:lstStyle/>
          <a:p>
            <a:pPr eaLnBrk="1" hangingPunct="1">
              <a:defRPr/>
            </a:pPr>
            <a:endParaRPr lang="es-ES" dirty="0">
              <a:solidFill>
                <a:schemeClr val="tx1"/>
              </a:solidFill>
            </a:endParaRPr>
          </a:p>
        </p:txBody>
      </p:sp>
      <p:sp>
        <p:nvSpPr>
          <p:cNvPr id="1964035" name="Rectangle 3">
            <a:extLst/>
          </p:cNvPr>
          <p:cNvSpPr>
            <a:spLocks noGrp="1" noChangeArrowheads="1"/>
          </p:cNvSpPr>
          <p:nvPr>
            <p:ph idx="1"/>
          </p:nvPr>
        </p:nvSpPr>
        <p:spPr>
          <a:xfrm>
            <a:off x="741680" y="881064"/>
            <a:ext cx="10932160" cy="4530725"/>
          </a:xfrm>
        </p:spPr>
        <p:txBody>
          <a:bodyPr/>
          <a:lstStyle/>
          <a:p>
            <a:pPr marL="609600" indent="-609600" eaLnBrk="1" hangingPunct="1">
              <a:lnSpc>
                <a:spcPct val="80000"/>
              </a:lnSpc>
              <a:buFont typeface="Wingdings" panose="05000000000000000000" pitchFamily="2" charset="2"/>
              <a:buAutoNum type="arabicPeriod"/>
              <a:defRPr/>
            </a:pPr>
            <a:endParaRPr lang="es-ES" sz="2000" dirty="0">
              <a:latin typeface="+mj-lt"/>
            </a:endParaRPr>
          </a:p>
          <a:p>
            <a:pPr marL="609600" indent="-609600" eaLnBrk="1" hangingPunct="1">
              <a:lnSpc>
                <a:spcPct val="80000"/>
              </a:lnSpc>
              <a:buNone/>
              <a:defRPr/>
            </a:pPr>
            <a:r>
              <a:rPr lang="es-ES" sz="2400" dirty="0"/>
              <a:t>4.-Cuya culminación dio lugar a la </a:t>
            </a:r>
            <a:r>
              <a:rPr lang="es-ES" sz="2400" u="sng" dirty="0"/>
              <a:t>bipolaridad</a:t>
            </a:r>
            <a:r>
              <a:rPr lang="es-ES" sz="2400" dirty="0"/>
              <a:t> USA-Rusia: la mal llamada Guerra Fría, (“Tercera Guerra Mundial”, guerra no tan “virtual”, que a punto estuvo de no serlo en la crisis de los misiles: sábado 27 de octubre de 1962). “Guerra fría”, bien caliente y duradera (1946-1989), que dio lugar a numerosos conflictos (</a:t>
            </a:r>
            <a:r>
              <a:rPr lang="es-ES" sz="2400" dirty="0" err="1"/>
              <a:t>Africa</a:t>
            </a:r>
            <a:r>
              <a:rPr lang="es-ES" sz="2400" dirty="0"/>
              <a:t>, Asia, América), sustentada en la amenaza de holocausto nuclear, la </a:t>
            </a:r>
            <a:r>
              <a:rPr lang="es-ES" sz="2400" i="1" dirty="0" err="1"/>
              <a:t>Mutually</a:t>
            </a:r>
            <a:r>
              <a:rPr lang="es-ES" sz="2400" i="1" dirty="0"/>
              <a:t> </a:t>
            </a:r>
            <a:r>
              <a:rPr lang="es-ES" sz="2400" i="1" dirty="0" err="1"/>
              <a:t>Assured</a:t>
            </a:r>
            <a:r>
              <a:rPr lang="es-ES" sz="2400" i="1" dirty="0"/>
              <a:t> </a:t>
            </a:r>
            <a:r>
              <a:rPr lang="es-ES" sz="2400" i="1" dirty="0" err="1"/>
              <a:t>Destruction</a:t>
            </a:r>
            <a:r>
              <a:rPr lang="es-ES" sz="2400" dirty="0"/>
              <a:t> (MAD),</a:t>
            </a:r>
          </a:p>
          <a:p>
            <a:pPr marL="609600" indent="-609600" eaLnBrk="1" hangingPunct="1">
              <a:lnSpc>
                <a:spcPct val="80000"/>
              </a:lnSpc>
              <a:buNone/>
              <a:defRPr/>
            </a:pPr>
            <a:endParaRPr lang="es-ES" sz="2400" dirty="0"/>
          </a:p>
          <a:p>
            <a:pPr marL="609600" indent="-609600" eaLnBrk="1" hangingPunct="1">
              <a:lnSpc>
                <a:spcPct val="80000"/>
              </a:lnSpc>
              <a:buNone/>
              <a:defRPr/>
            </a:pPr>
            <a:r>
              <a:rPr lang="es-ES" sz="2400" dirty="0"/>
              <a:t>5.-Que, tras el triunfo de Reagan y con la caída del muro de Berlín en 1989, y la de la URSS y del Pacto de Varsovia en 1991 (la </a:t>
            </a:r>
            <a:r>
              <a:rPr lang="es-ES" sz="2400" i="1" dirty="0"/>
              <a:t>catástrofe geopolítica más grande del siglo XX</a:t>
            </a:r>
            <a:r>
              <a:rPr lang="es-ES" sz="2400" dirty="0"/>
              <a:t>, Putin), se salda con la </a:t>
            </a:r>
            <a:r>
              <a:rPr lang="es-ES" sz="2400" u="sng" dirty="0"/>
              <a:t>unipolaridad y hegemonía americana</a:t>
            </a:r>
          </a:p>
          <a:p>
            <a:pPr marL="0" indent="0" eaLnBrk="1" hangingPunct="1">
              <a:lnSpc>
                <a:spcPct val="80000"/>
              </a:lnSpc>
              <a:buNone/>
              <a:defRPr/>
            </a:pPr>
            <a:endParaRPr lang="es-ES" sz="2400" dirty="0"/>
          </a:p>
          <a:p>
            <a:pPr marL="609600" indent="-609600" eaLnBrk="1" hangingPunct="1">
              <a:lnSpc>
                <a:spcPct val="80000"/>
              </a:lnSpc>
              <a:buNone/>
              <a:defRPr/>
            </a:pPr>
            <a:endParaRPr lang="es-ES" sz="2400" u="sng" dirty="0"/>
          </a:p>
          <a:p>
            <a:pPr marL="609600" indent="-609600" eaLnBrk="1" hangingPunct="1">
              <a:defRPr/>
            </a:pPr>
            <a:endParaRPr lang="es-ES" dirty="0">
              <a:latin typeface="+mj-lt"/>
            </a:endParaRPr>
          </a:p>
        </p:txBody>
      </p:sp>
      <p:sp>
        <p:nvSpPr>
          <p:cNvPr id="4" name="5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fld id="{E8338DEA-487C-4520-9083-ED7CF2B3F493}" type="slidenum">
              <a:rPr lang="es-ES" altLang="es-ES" sz="1200">
                <a:solidFill>
                  <a:srgbClr val="FFFFFF"/>
                </a:solidFill>
                <a:latin typeface="Verdana" panose="020B0604030504040204" pitchFamily="34" charset="0"/>
              </a:rPr>
              <a:pPr>
                <a:spcBef>
                  <a:spcPct val="0"/>
                </a:spcBef>
                <a:buClrTx/>
                <a:buSzTx/>
                <a:buFontTx/>
                <a:buNone/>
              </a:pPr>
              <a:t>7</a:t>
            </a:fld>
            <a:endParaRPr lang="es-ES" altLang="es-ES" sz="1200">
              <a:solidFill>
                <a:srgbClr val="FFFFFF"/>
              </a:solidFill>
              <a:latin typeface="Verdana" panose="020B0604030504040204" pitchFamily="34" charset="0"/>
            </a:endParaRPr>
          </a:p>
        </p:txBody>
      </p:sp>
      <p:sp>
        <p:nvSpPr>
          <p:cNvPr id="2" name="1 Marcador de fecha">
            <a:extLst/>
          </p:cNvPr>
          <p:cNvSpPr>
            <a:spLocks noGrp="1"/>
          </p:cNvSpPr>
          <p:nvPr>
            <p:ph type="dt" sz="quarter" idx="10"/>
          </p:nvPr>
        </p:nvSpPr>
        <p:spPr/>
        <p:txBody>
          <a:bodyPr/>
          <a:lstStyle/>
          <a:p>
            <a:pPr>
              <a:defRPr/>
            </a:pPr>
            <a:fld id="{69B4BE90-FE69-435E-955E-7695EFEB755C}" type="datetime1">
              <a:rPr lang="es-ES">
                <a:solidFill>
                  <a:srgbClr val="FFFFFF"/>
                </a:solidFill>
              </a:rPr>
              <a:pPr>
                <a:defRPr/>
              </a:pPr>
              <a:t>13/06/2018</a:t>
            </a:fld>
            <a:endParaRPr lang="es-ES">
              <a:solidFill>
                <a:srgbClr val="FFFFFF"/>
              </a:solidFill>
            </a:endParaRPr>
          </a:p>
        </p:txBody>
      </p:sp>
      <p:sp>
        <p:nvSpPr>
          <p:cNvPr id="3" name="2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Tree>
    <p:extLst>
      <p:ext uri="{BB962C8B-B14F-4D97-AF65-F5344CB8AC3E}">
        <p14:creationId xmlns:p14="http://schemas.microsoft.com/office/powerpoint/2010/main" val="29027630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1986" name="Rectangle 2050">
            <a:extLst/>
          </p:cNvPr>
          <p:cNvSpPr>
            <a:spLocks noGrp="1" noChangeArrowheads="1"/>
          </p:cNvSpPr>
          <p:nvPr>
            <p:ph type="title"/>
          </p:nvPr>
        </p:nvSpPr>
        <p:spPr>
          <a:xfrm>
            <a:off x="1981200" y="-2547938"/>
            <a:ext cx="8229600" cy="1143000"/>
          </a:xfrm>
        </p:spPr>
        <p:txBody>
          <a:bodyPr/>
          <a:lstStyle/>
          <a:p>
            <a:pPr eaLnBrk="1" hangingPunct="1">
              <a:defRPr/>
            </a:pPr>
            <a:endParaRPr lang="es-ES" dirty="0">
              <a:solidFill>
                <a:schemeClr val="tx1"/>
              </a:solidFill>
            </a:endParaRPr>
          </a:p>
        </p:txBody>
      </p:sp>
      <p:sp>
        <p:nvSpPr>
          <p:cNvPr id="1961987" name="Rectangle 2051">
            <a:extLst/>
          </p:cNvPr>
          <p:cNvSpPr>
            <a:spLocks noGrp="1" noChangeArrowheads="1"/>
          </p:cNvSpPr>
          <p:nvPr>
            <p:ph idx="1"/>
          </p:nvPr>
        </p:nvSpPr>
        <p:spPr>
          <a:xfrm>
            <a:off x="853440" y="-140970"/>
            <a:ext cx="10972800" cy="6264275"/>
          </a:xfrm>
        </p:spPr>
        <p:txBody>
          <a:bodyPr/>
          <a:lstStyle/>
          <a:p>
            <a:pPr eaLnBrk="1" hangingPunct="1">
              <a:lnSpc>
                <a:spcPct val="80000"/>
              </a:lnSpc>
              <a:buFont typeface="Wingdings" panose="05000000000000000000" pitchFamily="2" charset="2"/>
              <a:buNone/>
              <a:defRPr/>
            </a:pPr>
            <a:endParaRPr lang="es-ES" sz="1800" dirty="0">
              <a:latin typeface="+mj-lt"/>
            </a:endParaRPr>
          </a:p>
          <a:p>
            <a:pPr algn="ctr" eaLnBrk="1" hangingPunct="1">
              <a:lnSpc>
                <a:spcPct val="80000"/>
              </a:lnSpc>
              <a:buFont typeface="Wingdings" panose="05000000000000000000" pitchFamily="2" charset="2"/>
              <a:buNone/>
              <a:defRPr/>
            </a:pPr>
            <a:r>
              <a:rPr lang="es-ES" sz="1800" dirty="0">
                <a:latin typeface="+mj-lt"/>
              </a:rPr>
              <a:t>Muchos Estados</a:t>
            </a:r>
          </a:p>
          <a:p>
            <a:pPr algn="ctr" eaLnBrk="1" hangingPunct="1">
              <a:lnSpc>
                <a:spcPct val="80000"/>
              </a:lnSpc>
              <a:buFont typeface="Wingdings" panose="05000000000000000000" pitchFamily="2" charset="2"/>
              <a:buNone/>
              <a:defRPr/>
            </a:pPr>
            <a:endParaRPr lang="es-ES" sz="1800" dirty="0">
              <a:latin typeface="+mj-lt"/>
            </a:endParaRPr>
          </a:p>
          <a:p>
            <a:pPr algn="ctr" eaLnBrk="1" hangingPunct="1">
              <a:lnSpc>
                <a:spcPct val="80000"/>
              </a:lnSpc>
              <a:buFont typeface="Wingdings" panose="05000000000000000000" pitchFamily="2" charset="2"/>
              <a:buNone/>
              <a:defRPr/>
            </a:pPr>
            <a:endParaRPr lang="es-ES" sz="1800" dirty="0">
              <a:latin typeface="+mj-lt"/>
            </a:endParaRPr>
          </a:p>
          <a:p>
            <a:pPr algn="ctr" eaLnBrk="1" hangingPunct="1">
              <a:lnSpc>
                <a:spcPct val="80000"/>
              </a:lnSpc>
              <a:buFont typeface="Wingdings" panose="05000000000000000000" pitchFamily="2" charset="2"/>
              <a:buNone/>
              <a:defRPr/>
            </a:pPr>
            <a:endParaRPr lang="es-ES" sz="1800" dirty="0">
              <a:latin typeface="+mj-lt"/>
            </a:endParaRPr>
          </a:p>
          <a:p>
            <a:pPr eaLnBrk="1" hangingPunct="1">
              <a:lnSpc>
                <a:spcPct val="80000"/>
              </a:lnSpc>
              <a:buFont typeface="Wingdings" panose="05000000000000000000" pitchFamily="2" charset="2"/>
              <a:buNone/>
              <a:defRPr/>
            </a:pPr>
            <a:r>
              <a:rPr lang="es-ES" sz="1800" dirty="0">
                <a:latin typeface="+mj-lt"/>
              </a:rPr>
              <a:t>		Pocos Estados</a:t>
            </a:r>
          </a:p>
          <a:p>
            <a:pPr eaLnBrk="1" hangingPunct="1">
              <a:lnSpc>
                <a:spcPct val="80000"/>
              </a:lnSpc>
              <a:buFont typeface="Wingdings" panose="05000000000000000000" pitchFamily="2" charset="2"/>
              <a:buNone/>
              <a:defRPr/>
            </a:pPr>
            <a:endParaRPr lang="es-ES" sz="1800" dirty="0">
              <a:latin typeface="+mj-lt"/>
            </a:endParaRPr>
          </a:p>
          <a:p>
            <a:pPr eaLnBrk="1" hangingPunct="1">
              <a:lnSpc>
                <a:spcPct val="80000"/>
              </a:lnSpc>
              <a:buFont typeface="Wingdings" panose="05000000000000000000" pitchFamily="2" charset="2"/>
              <a:buNone/>
              <a:defRPr/>
            </a:pPr>
            <a:endParaRPr lang="es-ES" sz="1800" dirty="0">
              <a:latin typeface="+mj-lt"/>
            </a:endParaRPr>
          </a:p>
          <a:p>
            <a:pPr eaLnBrk="1" hangingPunct="1">
              <a:lnSpc>
                <a:spcPct val="80000"/>
              </a:lnSpc>
              <a:buFont typeface="Wingdings" panose="05000000000000000000" pitchFamily="2" charset="2"/>
              <a:buNone/>
              <a:defRPr/>
            </a:pPr>
            <a:endParaRPr lang="es-ES" sz="1800" dirty="0">
              <a:latin typeface="+mj-lt"/>
            </a:endParaRPr>
          </a:p>
          <a:p>
            <a:pPr eaLnBrk="1" hangingPunct="1">
              <a:lnSpc>
                <a:spcPct val="80000"/>
              </a:lnSpc>
              <a:buFont typeface="Wingdings" panose="05000000000000000000" pitchFamily="2" charset="2"/>
              <a:buNone/>
              <a:defRPr/>
            </a:pPr>
            <a:endParaRPr lang="es-ES" sz="1800" dirty="0">
              <a:latin typeface="+mj-lt"/>
            </a:endParaRPr>
          </a:p>
          <a:p>
            <a:pPr eaLnBrk="1" hangingPunct="1">
              <a:lnSpc>
                <a:spcPct val="80000"/>
              </a:lnSpc>
              <a:buFont typeface="Wingdings" panose="05000000000000000000" pitchFamily="2" charset="2"/>
              <a:buNone/>
              <a:defRPr/>
            </a:pPr>
            <a:endParaRPr lang="es-ES" sz="1800" dirty="0">
              <a:latin typeface="+mj-lt"/>
            </a:endParaRPr>
          </a:p>
          <a:p>
            <a:pPr algn="ctr" eaLnBrk="1" hangingPunct="1">
              <a:lnSpc>
                <a:spcPct val="80000"/>
              </a:lnSpc>
              <a:buFont typeface="Wingdings" panose="05000000000000000000" pitchFamily="2" charset="2"/>
              <a:buNone/>
              <a:defRPr/>
            </a:pPr>
            <a:r>
              <a:rPr lang="es-ES" sz="1800" dirty="0">
                <a:latin typeface="+mj-lt"/>
              </a:rPr>
              <a:t>Hegemonía USA</a:t>
            </a:r>
          </a:p>
          <a:p>
            <a:pPr eaLnBrk="1" hangingPunct="1">
              <a:lnSpc>
                <a:spcPct val="80000"/>
              </a:lnSpc>
              <a:defRPr/>
            </a:pPr>
            <a:endParaRPr lang="es-ES" sz="1800" dirty="0">
              <a:latin typeface="+mj-lt"/>
            </a:endParaRPr>
          </a:p>
          <a:p>
            <a:pPr marL="0" indent="0" eaLnBrk="1" hangingPunct="1">
              <a:lnSpc>
                <a:spcPct val="80000"/>
              </a:lnSpc>
              <a:buNone/>
              <a:defRPr/>
            </a:pPr>
            <a:r>
              <a:rPr lang="es-ES" sz="2400" dirty="0">
                <a:latin typeface="+mj-lt"/>
              </a:rPr>
              <a:t>6.- Unipolaridad hegemónica que se consolida durante los “rugientes años 90” (Stiglitz), años de “fin de la historia” (Fukuyama):</a:t>
            </a:r>
          </a:p>
          <a:p>
            <a:pPr lvl="1" eaLnBrk="1" hangingPunct="1">
              <a:lnSpc>
                <a:spcPct val="80000"/>
              </a:lnSpc>
              <a:defRPr/>
            </a:pPr>
            <a:r>
              <a:rPr lang="es-ES" sz="2000" dirty="0">
                <a:latin typeface="+mj-lt"/>
              </a:rPr>
              <a:t>Prosperidad: dividendo de la paz; nueva economía.com</a:t>
            </a:r>
          </a:p>
          <a:p>
            <a:pPr lvl="1" eaLnBrk="1" hangingPunct="1">
              <a:lnSpc>
                <a:spcPct val="80000"/>
              </a:lnSpc>
              <a:defRPr/>
            </a:pPr>
            <a:r>
              <a:rPr lang="es-ES" sz="2000" dirty="0">
                <a:latin typeface="+mj-lt"/>
              </a:rPr>
              <a:t>Democratización: “tercera ola” exitosa</a:t>
            </a:r>
          </a:p>
          <a:p>
            <a:pPr lvl="1" eaLnBrk="1" hangingPunct="1">
              <a:lnSpc>
                <a:spcPct val="80000"/>
              </a:lnSpc>
              <a:defRPr/>
            </a:pPr>
            <a:r>
              <a:rPr lang="es-ES" sz="2000" dirty="0">
                <a:latin typeface="+mj-lt"/>
              </a:rPr>
              <a:t>Seguridad: fin de la amenaza bélica existencial tras la caída del muro de Berlín</a:t>
            </a:r>
          </a:p>
          <a:p>
            <a:pPr marL="0" indent="0" eaLnBrk="1" hangingPunct="1">
              <a:lnSpc>
                <a:spcPct val="80000"/>
              </a:lnSpc>
              <a:buNone/>
              <a:defRPr/>
            </a:pPr>
            <a:endParaRPr lang="es-ES" sz="2400" dirty="0">
              <a:latin typeface="+mj-lt"/>
            </a:endParaRPr>
          </a:p>
          <a:p>
            <a:pPr marL="0" indent="0" eaLnBrk="1" hangingPunct="1">
              <a:lnSpc>
                <a:spcPct val="80000"/>
              </a:lnSpc>
              <a:buNone/>
              <a:defRPr/>
            </a:pPr>
            <a:r>
              <a:rPr lang="es-ES" sz="2400" dirty="0">
                <a:latin typeface="+mj-lt"/>
              </a:rPr>
              <a:t>Orden que salta por los aires el 11 de septiembre del 2001, en el que comienza el siglo XXI con una nueva amenaza terrorista, heraldo de una recomposición de poder mundial Oeste-Este con la emergencia de nuevas potencias.</a:t>
            </a:r>
          </a:p>
        </p:txBody>
      </p:sp>
      <p:sp>
        <p:nvSpPr>
          <p:cNvPr id="5" name="5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fld id="{CF69271F-BC63-45FF-A0DB-A48D3995ED2A}" type="slidenum">
              <a:rPr lang="es-ES" altLang="es-ES" sz="1200">
                <a:solidFill>
                  <a:srgbClr val="FFFFFF"/>
                </a:solidFill>
                <a:latin typeface="Verdana" panose="020B0604030504040204" pitchFamily="34" charset="0"/>
              </a:rPr>
              <a:pPr>
                <a:spcBef>
                  <a:spcPct val="0"/>
                </a:spcBef>
                <a:buClrTx/>
                <a:buSzTx/>
                <a:buFontTx/>
                <a:buNone/>
              </a:pPr>
              <a:t>8</a:t>
            </a:fld>
            <a:endParaRPr lang="es-ES" altLang="es-ES" sz="1200">
              <a:solidFill>
                <a:srgbClr val="FFFFFF"/>
              </a:solidFill>
              <a:latin typeface="Verdana" panose="020B0604030504040204" pitchFamily="34" charset="0"/>
            </a:endParaRPr>
          </a:p>
        </p:txBody>
      </p:sp>
      <p:sp>
        <p:nvSpPr>
          <p:cNvPr id="81925" name="AutoShape 2052"/>
          <p:cNvSpPr>
            <a:spLocks noChangeArrowheads="1"/>
          </p:cNvSpPr>
          <p:nvPr/>
        </p:nvSpPr>
        <p:spPr bwMode="auto">
          <a:xfrm>
            <a:off x="5039360" y="457200"/>
            <a:ext cx="2479039" cy="219456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FFFFFF"/>
              </a:solidFill>
              <a:latin typeface="Verdana" panose="020B0604030504040204" pitchFamily="34" charset="0"/>
              <a:cs typeface="Arial" panose="020B0604020202020204" pitchFamily="34" charset="0"/>
            </a:endParaRPr>
          </a:p>
        </p:txBody>
      </p:sp>
      <p:sp>
        <p:nvSpPr>
          <p:cNvPr id="2" name="1 Marcador de fecha">
            <a:extLst/>
          </p:cNvPr>
          <p:cNvSpPr>
            <a:spLocks noGrp="1"/>
          </p:cNvSpPr>
          <p:nvPr>
            <p:ph type="dt" sz="quarter" idx="10"/>
          </p:nvPr>
        </p:nvSpPr>
        <p:spPr/>
        <p:txBody>
          <a:bodyPr/>
          <a:lstStyle/>
          <a:p>
            <a:pPr>
              <a:defRPr/>
            </a:pPr>
            <a:fld id="{0B8DB9E1-0B54-4FD2-A8FF-860D1CC0E3E4}" type="datetime1">
              <a:rPr lang="es-ES">
                <a:solidFill>
                  <a:srgbClr val="FFFFFF"/>
                </a:solidFill>
              </a:rPr>
              <a:pPr>
                <a:defRPr/>
              </a:pPr>
              <a:t>13/06/2018</a:t>
            </a:fld>
            <a:endParaRPr lang="es-ES">
              <a:solidFill>
                <a:srgbClr val="FFFFFF"/>
              </a:solidFill>
            </a:endParaRPr>
          </a:p>
        </p:txBody>
      </p:sp>
      <p:sp>
        <p:nvSpPr>
          <p:cNvPr id="3" name="2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Tree>
    <p:extLst>
      <p:ext uri="{BB962C8B-B14F-4D97-AF65-F5344CB8AC3E}">
        <p14:creationId xmlns:p14="http://schemas.microsoft.com/office/powerpoint/2010/main" val="8195713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74914" name="Rectangle 2"/>
          <p:cNvSpPr>
            <a:spLocks noGrp="1" noChangeArrowheads="1"/>
          </p:cNvSpPr>
          <p:nvPr>
            <p:ph type="title"/>
          </p:nvPr>
        </p:nvSpPr>
        <p:spPr>
          <a:xfrm>
            <a:off x="1981200" y="0"/>
            <a:ext cx="8229600" cy="1143000"/>
          </a:xfrm>
        </p:spPr>
        <p:txBody>
          <a:bodyPr/>
          <a:lstStyle/>
          <a:p>
            <a:pPr eaLnBrk="1" hangingPunct="1">
              <a:defRPr/>
            </a:pPr>
            <a:r>
              <a:rPr lang="es-ES">
                <a:latin typeface="Arial Unicode MS" pitchFamily="34" charset="-128"/>
              </a:rPr>
              <a:t>FIN SUEÑO TRILATERAL</a:t>
            </a:r>
          </a:p>
        </p:txBody>
      </p:sp>
      <p:sp>
        <p:nvSpPr>
          <p:cNvPr id="1574915" name="Rectangle 3"/>
          <p:cNvSpPr>
            <a:spLocks noGrp="1" noChangeArrowheads="1"/>
          </p:cNvSpPr>
          <p:nvPr>
            <p:ph type="body" idx="1"/>
          </p:nvPr>
        </p:nvSpPr>
        <p:spPr>
          <a:xfrm>
            <a:off x="1981200" y="1295401"/>
            <a:ext cx="8229600" cy="4530725"/>
          </a:xfrm>
        </p:spPr>
        <p:txBody>
          <a:bodyPr/>
          <a:lstStyle/>
          <a:p>
            <a:pPr eaLnBrk="1" hangingPunct="1">
              <a:lnSpc>
                <a:spcPct val="90000"/>
              </a:lnSpc>
              <a:defRPr/>
            </a:pPr>
            <a:r>
              <a:rPr lang="es-ES" sz="2800" dirty="0">
                <a:latin typeface="Arial Unicode MS" pitchFamily="34" charset="-128"/>
              </a:rPr>
              <a:t>Esquema años 80 / 90, Bush padre, “nuevo orden internacional”: </a:t>
            </a:r>
            <a:r>
              <a:rPr lang="es-ES" sz="2800" dirty="0">
                <a:solidFill>
                  <a:srgbClr val="FFFF00"/>
                </a:solidFill>
                <a:latin typeface="Arial Unicode MS" pitchFamily="34" charset="-128"/>
              </a:rPr>
              <a:t>la trilateral</a:t>
            </a:r>
          </a:p>
          <a:p>
            <a:pPr lvl="1" eaLnBrk="1" hangingPunct="1">
              <a:lnSpc>
                <a:spcPct val="90000"/>
              </a:lnSpc>
              <a:defRPr/>
            </a:pPr>
            <a:r>
              <a:rPr lang="es-ES" sz="2400" dirty="0">
                <a:latin typeface="Arial Unicode MS" pitchFamily="34" charset="-128"/>
              </a:rPr>
              <a:t>USA: América</a:t>
            </a:r>
          </a:p>
          <a:p>
            <a:pPr lvl="1" eaLnBrk="1" hangingPunct="1">
              <a:lnSpc>
                <a:spcPct val="90000"/>
              </a:lnSpc>
              <a:defRPr/>
            </a:pPr>
            <a:r>
              <a:rPr lang="es-ES" sz="2400" dirty="0">
                <a:latin typeface="Arial Unicode MS" pitchFamily="34" charset="-128"/>
              </a:rPr>
              <a:t>Japón: Asia</a:t>
            </a:r>
          </a:p>
          <a:p>
            <a:pPr lvl="1" eaLnBrk="1" hangingPunct="1">
              <a:lnSpc>
                <a:spcPct val="90000"/>
              </a:lnSpc>
              <a:defRPr/>
            </a:pPr>
            <a:r>
              <a:rPr lang="es-ES" sz="2400" dirty="0">
                <a:latin typeface="Arial Unicode MS" pitchFamily="34" charset="-128"/>
              </a:rPr>
              <a:t>La UE: Europa</a:t>
            </a:r>
          </a:p>
          <a:p>
            <a:pPr eaLnBrk="1" hangingPunct="1">
              <a:lnSpc>
                <a:spcPct val="90000"/>
              </a:lnSpc>
              <a:defRPr/>
            </a:pPr>
            <a:r>
              <a:rPr lang="es-ES" sz="2800" dirty="0">
                <a:latin typeface="Arial Unicode MS" pitchFamily="34" charset="-128"/>
              </a:rPr>
              <a:t>Nueva “</a:t>
            </a:r>
            <a:r>
              <a:rPr lang="es-ES" sz="2800" dirty="0">
                <a:solidFill>
                  <a:srgbClr val="FFFF00"/>
                </a:solidFill>
                <a:latin typeface="Arial Unicode MS" pitchFamily="34" charset="-128"/>
              </a:rPr>
              <a:t>bilateralidad asimétrica</a:t>
            </a:r>
            <a:r>
              <a:rPr lang="es-ES" sz="2800" dirty="0">
                <a:latin typeface="Arial Unicode MS" pitchFamily="34" charset="-128"/>
              </a:rPr>
              <a:t>”(el G2)</a:t>
            </a:r>
          </a:p>
          <a:p>
            <a:pPr lvl="1" eaLnBrk="1" hangingPunct="1">
              <a:lnSpc>
                <a:spcPct val="90000"/>
              </a:lnSpc>
              <a:defRPr/>
            </a:pPr>
            <a:r>
              <a:rPr lang="es-ES" sz="2400" dirty="0">
                <a:latin typeface="Arial Unicode MS" pitchFamily="34" charset="-128"/>
              </a:rPr>
              <a:t>Una superpotencia, USA, que pierde poder</a:t>
            </a:r>
          </a:p>
          <a:p>
            <a:pPr lvl="1" eaLnBrk="1" hangingPunct="1">
              <a:lnSpc>
                <a:spcPct val="90000"/>
              </a:lnSpc>
              <a:defRPr/>
            </a:pPr>
            <a:r>
              <a:rPr lang="es-ES" sz="2400" dirty="0">
                <a:latin typeface="Arial Unicode MS" pitchFamily="34" charset="-128"/>
              </a:rPr>
              <a:t>Una gran potencia (¿competidora?), China, que lo gana</a:t>
            </a:r>
          </a:p>
          <a:p>
            <a:pPr eaLnBrk="1" hangingPunct="1">
              <a:lnSpc>
                <a:spcPct val="90000"/>
              </a:lnSpc>
              <a:defRPr/>
            </a:pPr>
            <a:r>
              <a:rPr lang="es-ES" sz="2800" dirty="0">
                <a:latin typeface="Arial Unicode MS" pitchFamily="34" charset="-128"/>
              </a:rPr>
              <a:t>Núcleo central rodeado de varios grandes poderes mundiales,</a:t>
            </a:r>
            <a:r>
              <a:rPr lang="es-ES" sz="2400" dirty="0">
                <a:latin typeface="Arial Unicode MS" pitchFamily="34" charset="-128"/>
              </a:rPr>
              <a:t> India, la UE, Japón, Rusia</a:t>
            </a:r>
            <a:r>
              <a:rPr lang="es-ES" sz="2800" dirty="0">
                <a:latin typeface="Arial Unicode MS" pitchFamily="34" charset="-128"/>
              </a:rPr>
              <a:t>, </a:t>
            </a:r>
            <a:r>
              <a:rPr lang="es-ES" sz="2400" dirty="0">
                <a:latin typeface="Arial Unicode MS" pitchFamily="34" charset="-128"/>
              </a:rPr>
              <a:t>Brasil, Egipto, Irán, África del sur</a:t>
            </a:r>
          </a:p>
        </p:txBody>
      </p:sp>
    </p:spTree>
    <p:extLst>
      <p:ext uri="{BB962C8B-B14F-4D97-AF65-F5344CB8AC3E}">
        <p14:creationId xmlns:p14="http://schemas.microsoft.com/office/powerpoint/2010/main" val="396894865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7842" name="Rectangle 2">
            <a:extLst/>
          </p:cNvPr>
          <p:cNvSpPr>
            <a:spLocks noGrp="1" noChangeArrowheads="1"/>
          </p:cNvSpPr>
          <p:nvPr>
            <p:ph type="title"/>
          </p:nvPr>
        </p:nvSpPr>
        <p:spPr>
          <a:xfrm>
            <a:off x="1981200" y="2667000"/>
            <a:ext cx="8229600" cy="1143000"/>
          </a:xfrm>
        </p:spPr>
        <p:txBody>
          <a:bodyPr/>
          <a:lstStyle/>
          <a:p>
            <a:pPr eaLnBrk="1" hangingPunct="1">
              <a:defRPr/>
            </a:pPr>
            <a:r>
              <a:rPr lang="es-ES" sz="4000" dirty="0">
                <a:solidFill>
                  <a:srgbClr val="FFFF00"/>
                </a:solidFill>
              </a:rPr>
              <a:t/>
            </a:r>
            <a:br>
              <a:rPr lang="es-ES" sz="4000" dirty="0">
                <a:solidFill>
                  <a:srgbClr val="FFFF00"/>
                </a:solidFill>
              </a:rPr>
            </a:br>
            <a:r>
              <a:rPr lang="es-ES" sz="3200" b="1" dirty="0">
                <a:solidFill>
                  <a:srgbClr val="FFFF00"/>
                </a:solidFill>
              </a:rPr>
              <a:t>EL PROBLEMA:</a:t>
            </a:r>
            <a:br>
              <a:rPr lang="es-ES" sz="3200" b="1" dirty="0">
                <a:solidFill>
                  <a:srgbClr val="FFFF00"/>
                </a:solidFill>
              </a:rPr>
            </a:br>
            <a:r>
              <a:rPr lang="es-ES" sz="3200" b="1" dirty="0">
                <a:solidFill>
                  <a:srgbClr val="FFFF00"/>
                </a:solidFill>
              </a:rPr>
              <a:t/>
            </a:r>
            <a:br>
              <a:rPr lang="es-ES" sz="3200" b="1" dirty="0">
                <a:solidFill>
                  <a:srgbClr val="FFFF00"/>
                </a:solidFill>
              </a:rPr>
            </a:br>
            <a:r>
              <a:rPr lang="es-ES" sz="4000" b="1" dirty="0">
                <a:solidFill>
                  <a:srgbClr val="FFFF00"/>
                </a:solidFill>
              </a:rPr>
              <a:t>EL DESGOBIERNO MUNDIAL</a:t>
            </a:r>
            <a:endParaRPr lang="es-ES" sz="2800" b="1" dirty="0">
              <a:solidFill>
                <a:srgbClr val="FFFF00"/>
              </a:solidFill>
            </a:endParaRPr>
          </a:p>
        </p:txBody>
      </p:sp>
      <p:sp>
        <p:nvSpPr>
          <p:cNvPr id="3" name="4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fld id="{92E8FB7A-DFE0-4E71-80D7-3E3301200046}" type="slidenum">
              <a:rPr lang="es-ES" altLang="es-ES" sz="1200">
                <a:solidFill>
                  <a:srgbClr val="FFFFFF"/>
                </a:solidFill>
                <a:latin typeface="Verdana" panose="020B0604030504040204" pitchFamily="34" charset="0"/>
              </a:rPr>
              <a:pPr>
                <a:spcBef>
                  <a:spcPct val="0"/>
                </a:spcBef>
                <a:buClrTx/>
                <a:buSzTx/>
                <a:buFontTx/>
                <a:buNone/>
              </a:pPr>
              <a:t>10</a:t>
            </a:fld>
            <a:endParaRPr lang="es-ES" altLang="es-ES" sz="1200">
              <a:solidFill>
                <a:srgbClr val="FFFFFF"/>
              </a:solidFill>
              <a:latin typeface="Verdana" panose="020B0604030504040204" pitchFamily="34" charset="0"/>
            </a:endParaRPr>
          </a:p>
        </p:txBody>
      </p:sp>
      <p:sp>
        <p:nvSpPr>
          <p:cNvPr id="2" name="1 Marcador de fecha">
            <a:extLst/>
          </p:cNvPr>
          <p:cNvSpPr>
            <a:spLocks noGrp="1"/>
          </p:cNvSpPr>
          <p:nvPr>
            <p:ph type="dt" sz="quarter" idx="10"/>
          </p:nvPr>
        </p:nvSpPr>
        <p:spPr/>
        <p:txBody>
          <a:bodyPr/>
          <a:lstStyle/>
          <a:p>
            <a:pPr>
              <a:defRPr/>
            </a:pPr>
            <a:fld id="{36754979-23B9-45F1-A727-1464DD9BC65B}" type="datetime1">
              <a:rPr lang="es-ES">
                <a:solidFill>
                  <a:srgbClr val="FFFFFF"/>
                </a:solidFill>
              </a:rPr>
              <a:pPr>
                <a:defRPr/>
              </a:pPr>
              <a:t>13/06/2018</a:t>
            </a:fld>
            <a:endParaRPr lang="es-ES">
              <a:solidFill>
                <a:srgbClr val="FFFFFF"/>
              </a:solidFill>
            </a:endParaRPr>
          </a:p>
        </p:txBody>
      </p:sp>
      <p:sp>
        <p:nvSpPr>
          <p:cNvPr id="4" name="3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Tree>
    <p:extLst>
      <p:ext uri="{BB962C8B-B14F-4D97-AF65-F5344CB8AC3E}">
        <p14:creationId xmlns:p14="http://schemas.microsoft.com/office/powerpoint/2010/main" val="19166115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4866" name="Rectangle 2">
            <a:extLst/>
          </p:cNvPr>
          <p:cNvSpPr>
            <a:spLocks noGrp="1" noChangeArrowheads="1"/>
          </p:cNvSpPr>
          <p:nvPr>
            <p:ph type="title"/>
          </p:nvPr>
        </p:nvSpPr>
        <p:spPr>
          <a:xfrm>
            <a:off x="1981200" y="232851"/>
            <a:ext cx="8229600" cy="1143000"/>
          </a:xfrm>
        </p:spPr>
        <p:txBody>
          <a:bodyPr/>
          <a:lstStyle/>
          <a:p>
            <a:pPr eaLnBrk="1" hangingPunct="1">
              <a:defRPr/>
            </a:pPr>
            <a:r>
              <a:rPr lang="es-ES" sz="2800" dirty="0">
                <a:solidFill>
                  <a:schemeClr val="tx1"/>
                </a:solidFill>
              </a:rPr>
              <a:t>El resultado de la globalización: un </a:t>
            </a:r>
            <a:r>
              <a:rPr lang="es-ES" sz="2800" dirty="0">
                <a:solidFill>
                  <a:srgbClr val="FFFF00"/>
                </a:solidFill>
              </a:rPr>
              <a:t>déficit de gobernabilidad</a:t>
            </a:r>
            <a:r>
              <a:rPr lang="es-ES" sz="2800" dirty="0">
                <a:solidFill>
                  <a:schemeClr val="tx1"/>
                </a:solidFill>
              </a:rPr>
              <a:t> </a:t>
            </a:r>
            <a:r>
              <a:rPr lang="es-ES" sz="2800" u="sng" dirty="0">
                <a:solidFill>
                  <a:schemeClr val="tx1"/>
                </a:solidFill>
              </a:rPr>
              <a:t>emergente</a:t>
            </a:r>
            <a:r>
              <a:rPr lang="es-ES" sz="2800" dirty="0">
                <a:solidFill>
                  <a:schemeClr val="tx1"/>
                </a:solidFill>
              </a:rPr>
              <a:t> y </a:t>
            </a:r>
            <a:r>
              <a:rPr lang="es-ES" sz="2800" u="sng" dirty="0">
                <a:solidFill>
                  <a:schemeClr val="tx1"/>
                </a:solidFill>
              </a:rPr>
              <a:t>creciente</a:t>
            </a:r>
            <a:br>
              <a:rPr lang="es-ES" sz="2800" u="sng" dirty="0">
                <a:solidFill>
                  <a:schemeClr val="tx1"/>
                </a:solidFill>
              </a:rPr>
            </a:br>
            <a:endParaRPr lang="es-ES" sz="2800" u="sng" dirty="0">
              <a:solidFill>
                <a:schemeClr val="tx1"/>
              </a:solidFill>
            </a:endParaRPr>
          </a:p>
        </p:txBody>
      </p:sp>
      <p:sp>
        <p:nvSpPr>
          <p:cNvPr id="1444867" name="Rectangle 3">
            <a:extLst/>
          </p:cNvPr>
          <p:cNvSpPr>
            <a:spLocks noGrp="1" noChangeArrowheads="1"/>
          </p:cNvSpPr>
          <p:nvPr>
            <p:ph idx="1"/>
          </p:nvPr>
        </p:nvSpPr>
        <p:spPr>
          <a:xfrm>
            <a:off x="894080" y="1490664"/>
            <a:ext cx="10190480" cy="4530725"/>
          </a:xfrm>
        </p:spPr>
        <p:txBody>
          <a:bodyPr/>
          <a:lstStyle/>
          <a:p>
            <a:pPr lvl="1" eaLnBrk="1" hangingPunct="1">
              <a:lnSpc>
                <a:spcPct val="90000"/>
              </a:lnSpc>
              <a:defRPr/>
            </a:pPr>
            <a:r>
              <a:rPr lang="es-ES" sz="2000" dirty="0"/>
              <a:t>El mundo funciona tendencialmente como una sola sociedad</a:t>
            </a:r>
          </a:p>
          <a:p>
            <a:pPr lvl="1" eaLnBrk="1" hangingPunct="1">
              <a:lnSpc>
                <a:spcPct val="90000"/>
              </a:lnSpc>
              <a:defRPr/>
            </a:pPr>
            <a:r>
              <a:rPr lang="es-ES" sz="2000" dirty="0"/>
              <a:t>La economía, la política, la seguridad, el terrorismo, las enfermedades, el clima...son globales y se han  des-</a:t>
            </a:r>
            <a:r>
              <a:rPr lang="es-ES" sz="2000" dirty="0" err="1"/>
              <a:t>territorializado</a:t>
            </a:r>
            <a:endParaRPr lang="es-ES" sz="2000" dirty="0"/>
          </a:p>
          <a:p>
            <a:pPr lvl="1" eaLnBrk="1" hangingPunct="1">
              <a:lnSpc>
                <a:spcPct val="90000"/>
              </a:lnSpc>
              <a:defRPr/>
            </a:pPr>
            <a:r>
              <a:rPr lang="es-ES" sz="2000" dirty="0"/>
              <a:t>pero los Estados y sus gobernanzas, democráticas o no, son locales y siguen </a:t>
            </a:r>
            <a:r>
              <a:rPr lang="es-ES" sz="2000" dirty="0" err="1"/>
              <a:t>territorializados</a:t>
            </a:r>
            <a:endParaRPr lang="es-ES" sz="2000" dirty="0"/>
          </a:p>
          <a:p>
            <a:pPr lvl="1" eaLnBrk="1" hangingPunct="1">
              <a:lnSpc>
                <a:spcPct val="90000"/>
              </a:lnSpc>
              <a:defRPr/>
            </a:pPr>
            <a:endParaRPr lang="es-ES" sz="2000" dirty="0"/>
          </a:p>
          <a:p>
            <a:pPr eaLnBrk="1" hangingPunct="1">
              <a:lnSpc>
                <a:spcPct val="90000"/>
              </a:lnSpc>
              <a:buFont typeface="Wingdings" panose="05000000000000000000" pitchFamily="2" charset="2"/>
              <a:buNone/>
              <a:defRPr/>
            </a:pPr>
            <a:r>
              <a:rPr lang="es-ES" sz="2400" dirty="0"/>
              <a:t>De modo que:</a:t>
            </a:r>
          </a:p>
          <a:p>
            <a:pPr lvl="1" eaLnBrk="1" hangingPunct="1">
              <a:lnSpc>
                <a:spcPct val="90000"/>
              </a:lnSpc>
              <a:defRPr/>
            </a:pPr>
            <a:r>
              <a:rPr lang="es-ES" sz="2000" dirty="0"/>
              <a:t>Los problemas son globales, sin fronteras</a:t>
            </a:r>
          </a:p>
          <a:p>
            <a:pPr lvl="1" eaLnBrk="1" hangingPunct="1">
              <a:defRPr/>
            </a:pPr>
            <a:r>
              <a:rPr lang="es-ES" sz="2000" dirty="0"/>
              <a:t>Pero los instrumentos para solucionar esos problemas (las políticas) son locales, con fronteras</a:t>
            </a:r>
          </a:p>
          <a:p>
            <a:pPr lvl="1" eaLnBrk="1" hangingPunct="1">
              <a:defRPr/>
            </a:pPr>
            <a:endParaRPr lang="es-ES" sz="2400" dirty="0"/>
          </a:p>
          <a:p>
            <a:pPr algn="ctr" eaLnBrk="1" hangingPunct="1">
              <a:lnSpc>
                <a:spcPct val="90000"/>
              </a:lnSpc>
              <a:buFont typeface="Wingdings" panose="05000000000000000000" pitchFamily="2" charset="2"/>
              <a:buNone/>
              <a:defRPr/>
            </a:pPr>
            <a:r>
              <a:rPr lang="es-ES" sz="2400" dirty="0"/>
              <a:t>Desajuste entre la </a:t>
            </a:r>
            <a:r>
              <a:rPr lang="es-ES" sz="2400" dirty="0">
                <a:solidFill>
                  <a:srgbClr val="FFFF00"/>
                </a:solidFill>
              </a:rPr>
              <a:t>arquitectura de la política</a:t>
            </a:r>
            <a:r>
              <a:rPr lang="es-ES" sz="2400" dirty="0"/>
              <a:t> y la </a:t>
            </a:r>
            <a:r>
              <a:rPr lang="es-ES" sz="2400" dirty="0">
                <a:solidFill>
                  <a:srgbClr val="FFFF00"/>
                </a:solidFill>
              </a:rPr>
              <a:t>arquitectura de la sociedad (fetichismo del Estado-País)</a:t>
            </a:r>
          </a:p>
        </p:txBody>
      </p:sp>
      <p:sp>
        <p:nvSpPr>
          <p:cNvPr id="6" name="5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fld id="{E50DF08C-3CF0-42B7-B6E5-8A7CA70E6724}" type="slidenum">
              <a:rPr lang="es-ES" altLang="es-ES" sz="1200">
                <a:solidFill>
                  <a:srgbClr val="FFFFFF"/>
                </a:solidFill>
                <a:latin typeface="Verdana" panose="020B0604030504040204" pitchFamily="34" charset="0"/>
              </a:rPr>
              <a:pPr>
                <a:spcBef>
                  <a:spcPct val="0"/>
                </a:spcBef>
                <a:buClrTx/>
                <a:buSzTx/>
                <a:buFontTx/>
                <a:buNone/>
              </a:pPr>
              <a:t>11</a:t>
            </a:fld>
            <a:endParaRPr lang="es-ES" altLang="es-ES" sz="1200">
              <a:solidFill>
                <a:srgbClr val="FFFFFF"/>
              </a:solidFill>
              <a:latin typeface="Verdana" panose="020B0604030504040204" pitchFamily="34" charset="0"/>
            </a:endParaRPr>
          </a:p>
        </p:txBody>
      </p:sp>
      <p:sp>
        <p:nvSpPr>
          <p:cNvPr id="2" name="1 Marcador de fecha">
            <a:extLst/>
          </p:cNvPr>
          <p:cNvSpPr>
            <a:spLocks noGrp="1"/>
          </p:cNvSpPr>
          <p:nvPr>
            <p:ph type="dt" sz="quarter" idx="10"/>
          </p:nvPr>
        </p:nvSpPr>
        <p:spPr/>
        <p:txBody>
          <a:bodyPr/>
          <a:lstStyle/>
          <a:p>
            <a:pPr>
              <a:defRPr/>
            </a:pPr>
            <a:fld id="{99F1B48A-9C1A-41DB-BBEA-EAECC9C69CB6}" type="datetime1">
              <a:rPr lang="es-ES">
                <a:solidFill>
                  <a:srgbClr val="FFFFFF"/>
                </a:solidFill>
              </a:rPr>
              <a:pPr>
                <a:defRPr/>
              </a:pPr>
              <a:t>13/06/2018</a:t>
            </a:fld>
            <a:endParaRPr lang="es-ES">
              <a:solidFill>
                <a:srgbClr val="FFFFFF"/>
              </a:solidFill>
            </a:endParaRPr>
          </a:p>
        </p:txBody>
      </p:sp>
      <p:sp>
        <p:nvSpPr>
          <p:cNvPr id="3" name="2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Tree>
    <p:extLst>
      <p:ext uri="{BB962C8B-B14F-4D97-AF65-F5344CB8AC3E}">
        <p14:creationId xmlns:p14="http://schemas.microsoft.com/office/powerpoint/2010/main" val="23653036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ítulo 5"/>
          <p:cNvSpPr>
            <a:spLocks noGrp="1"/>
          </p:cNvSpPr>
          <p:nvPr>
            <p:ph type="title"/>
          </p:nvPr>
        </p:nvSpPr>
        <p:spPr>
          <a:xfrm>
            <a:off x="691228" y="2286000"/>
            <a:ext cx="2232248" cy="1143000"/>
          </a:xfrm>
        </p:spPr>
        <p:txBody>
          <a:bodyPr/>
          <a:lstStyle/>
          <a:p>
            <a:r>
              <a:rPr lang="es-ES" sz="2800" dirty="0"/>
              <a:t>Mapa de riesgos globales</a:t>
            </a:r>
            <a:br>
              <a:rPr lang="es-ES" sz="2800" dirty="0"/>
            </a:br>
            <a:r>
              <a:rPr lang="es-ES" sz="2800" dirty="0"/>
              <a:t/>
            </a:r>
            <a:br>
              <a:rPr lang="es-ES" sz="2800" dirty="0"/>
            </a:br>
            <a:r>
              <a:rPr lang="es-ES" sz="2800" dirty="0"/>
              <a:t/>
            </a:r>
            <a:br>
              <a:rPr lang="es-ES" sz="2800" dirty="0"/>
            </a:br>
            <a:r>
              <a:rPr lang="es-ES" sz="2800" dirty="0"/>
              <a:t/>
            </a:r>
            <a:br>
              <a:rPr lang="es-ES" sz="2800" dirty="0"/>
            </a:br>
            <a:r>
              <a:rPr lang="es-ES" sz="2000" dirty="0" err="1"/>
              <a:t>Davos</a:t>
            </a:r>
            <a:r>
              <a:rPr lang="es-ES" sz="2000" dirty="0"/>
              <a:t>, 2016</a:t>
            </a:r>
          </a:p>
        </p:txBody>
      </p:sp>
      <p:sp>
        <p:nvSpPr>
          <p:cNvPr id="2" name="Marcador de fecha 1"/>
          <p:cNvSpPr>
            <a:spLocks noGrp="1"/>
          </p:cNvSpPr>
          <p:nvPr>
            <p:ph type="dt" sz="half" idx="10"/>
          </p:nvPr>
        </p:nvSpPr>
        <p:spPr/>
        <p:txBody>
          <a:bodyPr/>
          <a:lstStyle/>
          <a:p>
            <a:pPr>
              <a:defRPr/>
            </a:pPr>
            <a:fld id="{54CC4DE2-3E9D-4AC3-A760-E2559ABA17BC}" type="datetime1">
              <a:rPr lang="es-ES" smtClean="0"/>
              <a:pPr>
                <a:defRPr/>
              </a:pPr>
              <a:t>13/06/2018</a:t>
            </a:fld>
            <a:endParaRPr lang="es-ES"/>
          </a:p>
        </p:txBody>
      </p:sp>
      <p:sp>
        <p:nvSpPr>
          <p:cNvPr id="3" name="Marcador de pie de página 2"/>
          <p:cNvSpPr>
            <a:spLocks noGrp="1"/>
          </p:cNvSpPr>
          <p:nvPr>
            <p:ph type="ftr" sz="quarter" idx="11"/>
          </p:nvPr>
        </p:nvSpPr>
        <p:spPr/>
        <p:txBody>
          <a:bodyPr/>
          <a:lstStyle/>
          <a:p>
            <a:pPr>
              <a:defRPr/>
            </a:pPr>
            <a:r>
              <a:rPr lang="es-ES"/>
              <a:t>E. Lamo de Espinosa- RIE</a:t>
            </a:r>
          </a:p>
        </p:txBody>
      </p:sp>
      <p:sp>
        <p:nvSpPr>
          <p:cNvPr id="4" name="Marcador de número de diapositiva 3"/>
          <p:cNvSpPr>
            <a:spLocks noGrp="1"/>
          </p:cNvSpPr>
          <p:nvPr>
            <p:ph type="sldNum" sz="quarter" idx="12"/>
          </p:nvPr>
        </p:nvSpPr>
        <p:spPr/>
        <p:txBody>
          <a:bodyPr/>
          <a:lstStyle/>
          <a:p>
            <a:pPr>
              <a:defRPr/>
            </a:pPr>
            <a:fld id="{7BAE9172-7A53-422A-99E6-B3D63C771661}" type="slidenum">
              <a:rPr lang="es-ES" smtClean="0"/>
              <a:pPr>
                <a:defRPr/>
              </a:pPr>
              <a:t>12</a:t>
            </a:fld>
            <a:endParaRPr lang="es-ES"/>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4551" y="372408"/>
            <a:ext cx="6200651" cy="5892432"/>
          </a:xfrm>
          <a:prstGeom prst="rect">
            <a:avLst/>
          </a:prstGeom>
        </p:spPr>
      </p:pic>
    </p:spTree>
    <p:extLst>
      <p:ext uri="{BB962C8B-B14F-4D97-AF65-F5344CB8AC3E}">
        <p14:creationId xmlns:p14="http://schemas.microsoft.com/office/powerpoint/2010/main" val="127330463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1981200" y="701675"/>
            <a:ext cx="8229600" cy="1143000"/>
          </a:xfrm>
        </p:spPr>
        <p:txBody>
          <a:bodyPr/>
          <a:lstStyle/>
          <a:p>
            <a:r>
              <a:rPr lang="es-ES" altLang="es-ES" sz="2800" b="1" dirty="0">
                <a:solidFill>
                  <a:srgbClr val="FFFF00"/>
                </a:solidFill>
                <a:effectLst/>
              </a:rPr>
              <a:t>Riesgos globales = espacios del desgobierno</a:t>
            </a:r>
            <a:br>
              <a:rPr lang="es-ES" altLang="es-ES" sz="2800" b="1" dirty="0">
                <a:solidFill>
                  <a:srgbClr val="FFFF00"/>
                </a:solidFill>
                <a:effectLst/>
              </a:rPr>
            </a:br>
            <a:r>
              <a:rPr lang="es-ES" altLang="es-ES" sz="2800" b="1" dirty="0">
                <a:solidFill>
                  <a:srgbClr val="FFFF00"/>
                </a:solidFill>
                <a:effectLst/>
              </a:rPr>
              <a:t>economía, política-seguridad, medio ambiente</a:t>
            </a:r>
            <a:r>
              <a:rPr lang="es-ES" altLang="es-ES" sz="2400" b="1" i="1" dirty="0">
                <a:effectLst/>
              </a:rPr>
              <a:t/>
            </a:r>
            <a:br>
              <a:rPr lang="es-ES" altLang="es-ES" sz="2400" b="1" i="1" dirty="0">
                <a:effectLst/>
              </a:rPr>
            </a:br>
            <a:r>
              <a:rPr lang="es-ES" altLang="es-ES" sz="1800" b="1" i="1" dirty="0">
                <a:effectLst/>
              </a:rPr>
              <a:t>Global </a:t>
            </a:r>
            <a:r>
              <a:rPr lang="es-ES" altLang="es-ES" sz="1800" b="1" i="1" dirty="0" err="1">
                <a:effectLst/>
              </a:rPr>
              <a:t>Risks</a:t>
            </a:r>
            <a:r>
              <a:rPr lang="es-ES" altLang="es-ES" sz="1800" b="1" i="1" dirty="0">
                <a:effectLst/>
              </a:rPr>
              <a:t> 2011</a:t>
            </a:r>
            <a:r>
              <a:rPr lang="es-ES" altLang="es-ES" sz="1400" dirty="0">
                <a:effectLst/>
              </a:rPr>
              <a:t> </a:t>
            </a:r>
            <a:r>
              <a:rPr lang="es-ES" altLang="es-ES" sz="1600" dirty="0">
                <a:effectLst/>
              </a:rPr>
              <a:t/>
            </a:r>
            <a:br>
              <a:rPr lang="es-ES" altLang="es-ES" sz="1600" dirty="0">
                <a:effectLst/>
              </a:rPr>
            </a:br>
            <a:r>
              <a:rPr lang="es-ES" altLang="es-ES" sz="2400" dirty="0">
                <a:effectLst/>
              </a:rPr>
              <a:t>Económicos/ políticos / ambientales</a:t>
            </a:r>
            <a:r>
              <a:rPr lang="es-ES" altLang="es-ES" sz="2000" dirty="0">
                <a:effectLst/>
              </a:rPr>
              <a:t/>
            </a:r>
            <a:br>
              <a:rPr lang="es-ES" altLang="es-ES" sz="2000" dirty="0">
                <a:effectLst/>
              </a:rPr>
            </a:br>
            <a:r>
              <a:rPr lang="es-ES" altLang="es-ES" sz="1200" dirty="0" err="1">
                <a:effectLst/>
              </a:rPr>
              <a:t>Sixth</a:t>
            </a:r>
            <a:r>
              <a:rPr lang="es-ES" altLang="es-ES" sz="1200" dirty="0">
                <a:effectLst/>
              </a:rPr>
              <a:t> </a:t>
            </a:r>
            <a:r>
              <a:rPr lang="es-ES" altLang="es-ES" sz="1200" dirty="0" err="1">
                <a:effectLst/>
              </a:rPr>
              <a:t>Edition</a:t>
            </a:r>
            <a:r>
              <a:rPr lang="es-ES" altLang="es-ES" sz="1200" dirty="0">
                <a:effectLst/>
              </a:rPr>
              <a:t>, </a:t>
            </a:r>
            <a:r>
              <a:rPr lang="es-ES" altLang="es-ES" sz="1200" dirty="0" err="1">
                <a:effectLst/>
              </a:rPr>
              <a:t>World</a:t>
            </a:r>
            <a:r>
              <a:rPr lang="es-ES" altLang="es-ES" sz="1200" dirty="0">
                <a:effectLst/>
              </a:rPr>
              <a:t> </a:t>
            </a:r>
            <a:r>
              <a:rPr lang="es-ES" altLang="es-ES" sz="1200" dirty="0" err="1">
                <a:effectLst/>
              </a:rPr>
              <a:t>Economic</a:t>
            </a:r>
            <a:r>
              <a:rPr lang="es-ES" altLang="es-ES" sz="1200" dirty="0">
                <a:effectLst/>
              </a:rPr>
              <a:t> Forum, </a:t>
            </a:r>
            <a:r>
              <a:rPr lang="es-ES" altLang="es-ES" sz="1200" dirty="0" err="1">
                <a:effectLst/>
              </a:rPr>
              <a:t>January</a:t>
            </a:r>
            <a:r>
              <a:rPr lang="es-ES" altLang="es-ES" sz="1200" dirty="0">
                <a:effectLst/>
              </a:rPr>
              <a:t> 2011</a:t>
            </a:r>
          </a:p>
        </p:txBody>
      </p:sp>
      <p:pic>
        <p:nvPicPr>
          <p:cNvPr id="84995"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791864" y="2519362"/>
            <a:ext cx="10577176" cy="3466168"/>
          </a:xfrm>
          <a:noFill/>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Lst>
        </p:spPr>
      </p:pic>
      <p:sp>
        <p:nvSpPr>
          <p:cNvPr id="2" name="1 Marcador de fecha">
            <a:extLst/>
          </p:cNvPr>
          <p:cNvSpPr>
            <a:spLocks noGrp="1"/>
          </p:cNvSpPr>
          <p:nvPr>
            <p:ph type="dt" sz="quarter" idx="10"/>
          </p:nvPr>
        </p:nvSpPr>
        <p:spPr/>
        <p:txBody>
          <a:bodyPr/>
          <a:lstStyle/>
          <a:p>
            <a:pPr>
              <a:defRPr/>
            </a:pPr>
            <a:fld id="{2F7276FF-12AF-4060-9E45-E770748D55C0}" type="datetime1">
              <a:rPr lang="es-ES">
                <a:solidFill>
                  <a:srgbClr val="FFFFFF"/>
                </a:solidFill>
              </a:rPr>
              <a:pPr>
                <a:defRPr/>
              </a:pPr>
              <a:t>13/06/2018</a:t>
            </a:fld>
            <a:endParaRPr lang="es-ES">
              <a:solidFill>
                <a:srgbClr val="FFFFFF"/>
              </a:solidFill>
            </a:endParaRPr>
          </a:p>
        </p:txBody>
      </p:sp>
      <p:sp>
        <p:nvSpPr>
          <p:cNvPr id="3" name="2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
        <p:nvSpPr>
          <p:cNvPr id="4" name="3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fld id="{F85F2C52-FFB7-417E-8908-ACD535BB5310}" type="slidenum">
              <a:rPr lang="es-ES" altLang="es-ES" sz="1200">
                <a:solidFill>
                  <a:srgbClr val="FFFFFF"/>
                </a:solidFill>
                <a:latin typeface="Verdana" panose="020B0604030504040204" pitchFamily="34" charset="0"/>
              </a:rPr>
              <a:pPr>
                <a:spcBef>
                  <a:spcPct val="0"/>
                </a:spcBef>
                <a:buClrTx/>
                <a:buSzTx/>
                <a:buFontTx/>
                <a:buNone/>
              </a:pPr>
              <a:t>13</a:t>
            </a:fld>
            <a:endParaRPr lang="es-ES" altLang="es-ES" sz="1200">
              <a:solidFill>
                <a:srgbClr val="FFFFFF"/>
              </a:solidFill>
              <a:latin typeface="Verdana" panose="020B0604030504040204" pitchFamily="34" charset="0"/>
            </a:endParaRPr>
          </a:p>
        </p:txBody>
      </p:sp>
    </p:spTree>
    <p:extLst>
      <p:ext uri="{BB962C8B-B14F-4D97-AF65-F5344CB8AC3E}">
        <p14:creationId xmlns:p14="http://schemas.microsoft.com/office/powerpoint/2010/main" val="4307861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CB5F5C4-879B-48E1-9C8D-C1716749E393}"/>
              </a:ext>
            </a:extLst>
          </p:cNvPr>
          <p:cNvSpPr>
            <a:spLocks noGrp="1"/>
          </p:cNvSpPr>
          <p:nvPr>
            <p:ph type="title"/>
          </p:nvPr>
        </p:nvSpPr>
        <p:spPr/>
        <p:txBody>
          <a:bodyPr/>
          <a:lstStyle/>
          <a:p>
            <a:endParaRPr lang="es-ES"/>
          </a:p>
        </p:txBody>
      </p:sp>
      <p:sp>
        <p:nvSpPr>
          <p:cNvPr id="3" name="Marcador de fecha 2">
            <a:extLst>
              <a:ext uri="{FF2B5EF4-FFF2-40B4-BE49-F238E27FC236}">
                <a16:creationId xmlns:a16="http://schemas.microsoft.com/office/drawing/2014/main" xmlns="" id="{8C7339B3-8009-4E16-9926-9854143EE6C9}"/>
              </a:ext>
            </a:extLst>
          </p:cNvPr>
          <p:cNvSpPr>
            <a:spLocks noGrp="1"/>
          </p:cNvSpPr>
          <p:nvPr>
            <p:ph type="dt" sz="half" idx="10"/>
          </p:nvPr>
        </p:nvSpPr>
        <p:spPr/>
        <p:txBody>
          <a:bodyPr/>
          <a:lstStyle/>
          <a:p>
            <a:pPr>
              <a:defRPr/>
            </a:pPr>
            <a:fld id="{C228C53A-FAB9-47C4-AB1F-4387AAED5605}" type="datetime1">
              <a:rPr lang="es-ES" smtClean="0">
                <a:solidFill>
                  <a:srgbClr val="FFFFFF"/>
                </a:solidFill>
              </a:rPr>
              <a:pPr>
                <a:defRPr/>
              </a:pPr>
              <a:t>13/06/2018</a:t>
            </a:fld>
            <a:endParaRPr lang="es-ES">
              <a:solidFill>
                <a:srgbClr val="FFFFFF"/>
              </a:solidFill>
            </a:endParaRPr>
          </a:p>
        </p:txBody>
      </p:sp>
      <p:sp>
        <p:nvSpPr>
          <p:cNvPr id="4" name="Marcador de pie de página 3">
            <a:extLst>
              <a:ext uri="{FF2B5EF4-FFF2-40B4-BE49-F238E27FC236}">
                <a16:creationId xmlns:a16="http://schemas.microsoft.com/office/drawing/2014/main" xmlns="" id="{CBC3A5D0-BFCE-494C-BDE4-9F3AB848CE27}"/>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xmlns="" id="{D066DC64-70E2-4C0D-9E57-3BACC98BBAA5}"/>
              </a:ext>
            </a:extLst>
          </p:cNvPr>
          <p:cNvSpPr>
            <a:spLocks noGrp="1"/>
          </p:cNvSpPr>
          <p:nvPr>
            <p:ph type="sldNum" sz="quarter" idx="12"/>
          </p:nvPr>
        </p:nvSpPr>
        <p:spPr/>
        <p:txBody>
          <a:bodyPr/>
          <a:lstStyle/>
          <a:p>
            <a:fld id="{D27ED5CE-D8EA-4F0F-875F-C9D411C7B1FF}" type="slidenum">
              <a:rPr lang="es-ES" altLang="es-ES" smtClean="0">
                <a:solidFill>
                  <a:srgbClr val="FFFFFF"/>
                </a:solidFill>
              </a:rPr>
              <a:pPr/>
              <a:t>14</a:t>
            </a:fld>
            <a:endParaRPr lang="es-ES" altLang="es-ES">
              <a:solidFill>
                <a:srgbClr val="FFFFFF"/>
              </a:solidFill>
            </a:endParaRPr>
          </a:p>
        </p:txBody>
      </p:sp>
      <p:pic>
        <p:nvPicPr>
          <p:cNvPr id="1026" name="Picture 2" descr="db396dcc-6e20-45f0-b713-1d729359023a@eurprd01">
            <a:extLst>
              <a:ext uri="{FF2B5EF4-FFF2-40B4-BE49-F238E27FC236}">
                <a16:creationId xmlns:a16="http://schemas.microsoft.com/office/drawing/2014/main" xmlns="" id="{EAF7F2D6-468D-4919-9DF7-9C3115039F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8085" y="149339"/>
            <a:ext cx="9815830" cy="6708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777098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0786" name="Rectangle 2">
            <a:extLst/>
          </p:cNvPr>
          <p:cNvSpPr>
            <a:spLocks noGrp="1" noChangeArrowheads="1"/>
          </p:cNvSpPr>
          <p:nvPr>
            <p:ph type="title"/>
          </p:nvPr>
        </p:nvSpPr>
        <p:spPr>
          <a:xfrm>
            <a:off x="1981200" y="846138"/>
            <a:ext cx="8229600" cy="1143000"/>
          </a:xfrm>
        </p:spPr>
        <p:txBody>
          <a:bodyPr/>
          <a:lstStyle/>
          <a:p>
            <a:pPr eaLnBrk="1" hangingPunct="1">
              <a:defRPr/>
            </a:pPr>
            <a:r>
              <a:rPr lang="es-ES" sz="2800" b="1" dirty="0">
                <a:solidFill>
                  <a:srgbClr val="FFFF00"/>
                </a:solidFill>
              </a:rPr>
              <a:t>LA AGENDA DEL DESGOBIERNO MUNDIAL</a:t>
            </a:r>
            <a:r>
              <a:rPr lang="es-ES" sz="2000" u="sng" dirty="0">
                <a:solidFill>
                  <a:srgbClr val="FFFF00"/>
                </a:solidFill>
              </a:rPr>
              <a:t/>
            </a:r>
            <a:br>
              <a:rPr lang="es-ES" sz="2000" u="sng" dirty="0">
                <a:solidFill>
                  <a:srgbClr val="FFFF00"/>
                </a:solidFill>
              </a:rPr>
            </a:br>
            <a:r>
              <a:rPr lang="es-ES" sz="2000" u="sng" dirty="0">
                <a:solidFill>
                  <a:srgbClr val="FFFF00"/>
                </a:solidFill>
              </a:rPr>
              <a:t/>
            </a:r>
            <a:br>
              <a:rPr lang="es-ES" sz="2000" u="sng" dirty="0">
                <a:solidFill>
                  <a:srgbClr val="FFFF00"/>
                </a:solidFill>
              </a:rPr>
            </a:br>
            <a:r>
              <a:rPr lang="es-ES" sz="1800" u="sng" dirty="0">
                <a:solidFill>
                  <a:srgbClr val="FFFF00"/>
                </a:solidFill>
              </a:rPr>
              <a:t>TRECE </a:t>
            </a:r>
            <a:r>
              <a:rPr lang="es-ES" sz="1800" dirty="0">
                <a:solidFill>
                  <a:srgbClr val="FFFF00"/>
                </a:solidFill>
              </a:rPr>
              <a:t> EXIGENCIAS EMERGENTES DE GOBERNABILIDAD MUNDIAL</a:t>
            </a:r>
            <a:r>
              <a:rPr lang="es-ES" sz="2800" dirty="0">
                <a:solidFill>
                  <a:srgbClr val="FFFF00"/>
                </a:solidFill>
              </a:rPr>
              <a:t/>
            </a:r>
            <a:br>
              <a:rPr lang="es-ES" sz="2800" dirty="0">
                <a:solidFill>
                  <a:srgbClr val="FFFF00"/>
                </a:solidFill>
              </a:rPr>
            </a:br>
            <a:r>
              <a:rPr lang="es-ES" sz="2800" dirty="0">
                <a:solidFill>
                  <a:srgbClr val="FFFF00"/>
                </a:solidFill>
              </a:rPr>
              <a:t/>
            </a:r>
            <a:br>
              <a:rPr lang="es-ES" sz="2800" dirty="0">
                <a:solidFill>
                  <a:srgbClr val="FFFF00"/>
                </a:solidFill>
              </a:rPr>
            </a:br>
            <a:r>
              <a:rPr lang="es-ES" sz="2800" dirty="0">
                <a:solidFill>
                  <a:srgbClr val="FFFF00"/>
                </a:solidFill>
              </a:rPr>
              <a:t/>
            </a:r>
            <a:br>
              <a:rPr lang="es-ES" sz="2800" dirty="0">
                <a:solidFill>
                  <a:srgbClr val="FFFF00"/>
                </a:solidFill>
              </a:rPr>
            </a:br>
            <a:r>
              <a:rPr lang="es-ES" sz="2800" dirty="0">
                <a:solidFill>
                  <a:srgbClr val="FFFF00"/>
                </a:solidFill>
              </a:rPr>
              <a:t/>
            </a:r>
            <a:br>
              <a:rPr lang="es-ES" sz="2800" dirty="0">
                <a:solidFill>
                  <a:srgbClr val="FFFF00"/>
                </a:solidFill>
              </a:rPr>
            </a:br>
            <a:endParaRPr lang="es-ES" sz="2000" dirty="0">
              <a:solidFill>
                <a:srgbClr val="FFFF00"/>
              </a:solidFill>
            </a:endParaRPr>
          </a:p>
        </p:txBody>
      </p:sp>
      <p:sp>
        <p:nvSpPr>
          <p:cNvPr id="1910787" name="Rectangle 3">
            <a:extLst/>
          </p:cNvPr>
          <p:cNvSpPr>
            <a:spLocks noGrp="1" noChangeArrowheads="1"/>
          </p:cNvSpPr>
          <p:nvPr>
            <p:ph idx="1"/>
          </p:nvPr>
        </p:nvSpPr>
        <p:spPr>
          <a:xfrm>
            <a:off x="863600" y="1315404"/>
            <a:ext cx="10373360" cy="4530725"/>
          </a:xfrm>
        </p:spPr>
        <p:txBody>
          <a:bodyPr/>
          <a:lstStyle/>
          <a:p>
            <a:pPr marL="609600" indent="-609600" algn="ctr" eaLnBrk="1" hangingPunct="1">
              <a:lnSpc>
                <a:spcPct val="80000"/>
              </a:lnSpc>
              <a:buNone/>
              <a:defRPr/>
            </a:pPr>
            <a:r>
              <a:rPr lang="es-ES" sz="2800" u="sng" dirty="0"/>
              <a:t>Para comenzar, las nuevas formas de guerra:</a:t>
            </a:r>
          </a:p>
          <a:p>
            <a:pPr marL="609600" indent="-609600" algn="ctr" eaLnBrk="1" hangingPunct="1">
              <a:lnSpc>
                <a:spcPct val="80000"/>
              </a:lnSpc>
              <a:buNone/>
              <a:defRPr/>
            </a:pPr>
            <a:endParaRPr lang="es-ES" sz="2000" u="sng" dirty="0"/>
          </a:p>
          <a:p>
            <a:pPr marL="609600" indent="-609600" eaLnBrk="1" hangingPunct="1">
              <a:lnSpc>
                <a:spcPct val="80000"/>
              </a:lnSpc>
              <a:buNone/>
              <a:defRPr/>
            </a:pPr>
            <a:r>
              <a:rPr lang="es-ES" sz="2000" dirty="0"/>
              <a:t>1.-El </a:t>
            </a:r>
            <a:r>
              <a:rPr lang="es-ES" sz="2000" dirty="0">
                <a:solidFill>
                  <a:srgbClr val="FFFF00"/>
                </a:solidFill>
              </a:rPr>
              <a:t>terrorismo internacional</a:t>
            </a:r>
            <a:r>
              <a:rPr lang="es-ES" sz="2000" dirty="0"/>
              <a:t>, guerrilla urbana, guerra asimétrica, forma moderna de guerra bajo condiciones de hegemonía militar simétrica (americana). En conexión con… </a:t>
            </a:r>
          </a:p>
          <a:p>
            <a:pPr marL="609600" indent="-609600" eaLnBrk="1" hangingPunct="1">
              <a:lnSpc>
                <a:spcPct val="80000"/>
              </a:lnSpc>
              <a:buNone/>
              <a:defRPr/>
            </a:pPr>
            <a:endParaRPr lang="es-ES" sz="2000" dirty="0"/>
          </a:p>
          <a:p>
            <a:pPr marL="609600" indent="-609600" eaLnBrk="1" hangingPunct="1">
              <a:lnSpc>
                <a:spcPct val="80000"/>
              </a:lnSpc>
              <a:buNone/>
              <a:defRPr/>
            </a:pPr>
            <a:r>
              <a:rPr lang="es-ES" sz="2000" dirty="0"/>
              <a:t>2.-la </a:t>
            </a:r>
            <a:r>
              <a:rPr lang="es-ES" sz="2000" dirty="0">
                <a:solidFill>
                  <a:srgbClr val="FFFF00"/>
                </a:solidFill>
              </a:rPr>
              <a:t>proliferación</a:t>
            </a:r>
            <a:r>
              <a:rPr lang="es-ES" sz="2000" dirty="0"/>
              <a:t> de armas de destrucción masiva (NBQC): De China a Pakistán y de este a Corea del Norte y a Irán; de Irán a …¿Venezuela?)¿Una MAD multipolar?</a:t>
            </a:r>
          </a:p>
          <a:p>
            <a:pPr marL="609600" indent="-609600" eaLnBrk="1" hangingPunct="1">
              <a:lnSpc>
                <a:spcPct val="80000"/>
              </a:lnSpc>
              <a:buNone/>
              <a:defRPr/>
            </a:pPr>
            <a:endParaRPr lang="es-ES" sz="2000" dirty="0"/>
          </a:p>
          <a:p>
            <a:pPr marL="609600" indent="-609600" eaLnBrk="1" hangingPunct="1">
              <a:lnSpc>
                <a:spcPct val="80000"/>
              </a:lnSpc>
              <a:buNone/>
              <a:defRPr/>
            </a:pPr>
            <a:r>
              <a:rPr lang="es-ES" sz="2000" dirty="0"/>
              <a:t>3.-la emergencia de </a:t>
            </a:r>
            <a:r>
              <a:rPr lang="es-ES" sz="2000" dirty="0">
                <a:solidFill>
                  <a:srgbClr val="FFFF00"/>
                </a:solidFill>
              </a:rPr>
              <a:t>Estados (fallidos o no) pero terroristas</a:t>
            </a:r>
            <a:r>
              <a:rPr lang="es-ES" sz="2000" dirty="0"/>
              <a:t>, </a:t>
            </a:r>
            <a:r>
              <a:rPr lang="es-ES" sz="2000" i="1" dirty="0" err="1"/>
              <a:t>rogue-states</a:t>
            </a:r>
            <a:r>
              <a:rPr lang="es-ES" sz="2000" dirty="0"/>
              <a:t>, como Irán, Corea del Norte, Somalia, la Libia de Gadafi. Eventualmente Estados-suicidas (¿Isis?¿Irán?). Que alimentan el terrorismo internacional y la proliferación.</a:t>
            </a:r>
          </a:p>
          <a:p>
            <a:pPr marL="609600" indent="-609600" eaLnBrk="1" hangingPunct="1">
              <a:lnSpc>
                <a:spcPct val="80000"/>
              </a:lnSpc>
              <a:buNone/>
              <a:defRPr/>
            </a:pPr>
            <a:endParaRPr lang="es-ES" sz="2000" dirty="0"/>
          </a:p>
          <a:p>
            <a:pPr marL="609600" indent="-609600" eaLnBrk="1" hangingPunct="1">
              <a:lnSpc>
                <a:spcPct val="80000"/>
              </a:lnSpc>
              <a:buNone/>
              <a:defRPr/>
            </a:pPr>
            <a:r>
              <a:rPr lang="es-ES" sz="2000" dirty="0"/>
              <a:t>4.-Los </a:t>
            </a:r>
            <a:r>
              <a:rPr lang="es-ES" sz="2000" dirty="0">
                <a:solidFill>
                  <a:srgbClr val="FFFF00"/>
                </a:solidFill>
              </a:rPr>
              <a:t>conflictos étnicos/religiosos/tribales</a:t>
            </a:r>
            <a:r>
              <a:rPr lang="es-ES" sz="2000" dirty="0"/>
              <a:t> y los genocidios de “limpieza étnica”: Ruanda, Kosovo, Darfur, Congo. Limpieza étnica que genera oleadas de refugiados des-estabilizadoras en el país vecino e interpelan con </a:t>
            </a:r>
            <a:r>
              <a:rPr lang="es-ES" sz="2000" dirty="0">
                <a:solidFill>
                  <a:srgbClr val="FFFF00"/>
                </a:solidFill>
              </a:rPr>
              <a:t>el “deber de cuidar”</a:t>
            </a:r>
            <a:r>
              <a:rPr lang="es-ES" sz="2000" dirty="0"/>
              <a:t>.</a:t>
            </a:r>
          </a:p>
          <a:p>
            <a:pPr marL="609600" indent="-609600" eaLnBrk="1" hangingPunct="1">
              <a:lnSpc>
                <a:spcPct val="80000"/>
              </a:lnSpc>
              <a:defRPr/>
            </a:pPr>
            <a:endParaRPr lang="es-ES" sz="2000" dirty="0"/>
          </a:p>
        </p:txBody>
      </p:sp>
      <p:sp>
        <p:nvSpPr>
          <p:cNvPr id="4" name="5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fld id="{92515DDD-0329-44A1-8923-49FED37EE0A3}" type="slidenum">
              <a:rPr lang="es-ES" altLang="es-ES" sz="1200">
                <a:solidFill>
                  <a:srgbClr val="FFFFFF"/>
                </a:solidFill>
                <a:latin typeface="Verdana" panose="020B0604030504040204" pitchFamily="34" charset="0"/>
              </a:rPr>
              <a:pPr>
                <a:spcBef>
                  <a:spcPct val="0"/>
                </a:spcBef>
                <a:buClrTx/>
                <a:buSzTx/>
                <a:buFontTx/>
                <a:buNone/>
              </a:pPr>
              <a:t>15</a:t>
            </a:fld>
            <a:endParaRPr lang="es-ES" altLang="es-ES" sz="1200">
              <a:solidFill>
                <a:srgbClr val="FFFFFF"/>
              </a:solidFill>
              <a:latin typeface="Verdana" panose="020B0604030504040204" pitchFamily="34" charset="0"/>
            </a:endParaRPr>
          </a:p>
        </p:txBody>
      </p:sp>
      <p:sp>
        <p:nvSpPr>
          <p:cNvPr id="2" name="1 Marcador de fecha">
            <a:extLst/>
          </p:cNvPr>
          <p:cNvSpPr>
            <a:spLocks noGrp="1"/>
          </p:cNvSpPr>
          <p:nvPr>
            <p:ph type="dt" sz="quarter" idx="10"/>
          </p:nvPr>
        </p:nvSpPr>
        <p:spPr/>
        <p:txBody>
          <a:bodyPr/>
          <a:lstStyle/>
          <a:p>
            <a:pPr>
              <a:defRPr/>
            </a:pPr>
            <a:fld id="{2E0D4031-B9F2-484D-BD97-BEA83676F091}" type="datetime1">
              <a:rPr lang="es-ES">
                <a:solidFill>
                  <a:srgbClr val="FFFFFF"/>
                </a:solidFill>
              </a:rPr>
              <a:pPr>
                <a:defRPr/>
              </a:pPr>
              <a:t>13/06/2018</a:t>
            </a:fld>
            <a:endParaRPr lang="es-ES">
              <a:solidFill>
                <a:srgbClr val="FFFFFF"/>
              </a:solidFill>
            </a:endParaRPr>
          </a:p>
        </p:txBody>
      </p:sp>
      <p:sp>
        <p:nvSpPr>
          <p:cNvPr id="3" name="2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Tree>
    <p:extLst>
      <p:ext uri="{BB962C8B-B14F-4D97-AF65-F5344CB8AC3E}">
        <p14:creationId xmlns:p14="http://schemas.microsoft.com/office/powerpoint/2010/main" val="3210905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p:cNvPr>
          <p:cNvSpPr>
            <a:spLocks noGrp="1"/>
          </p:cNvSpPr>
          <p:nvPr>
            <p:ph type="title"/>
          </p:nvPr>
        </p:nvSpPr>
        <p:spPr>
          <a:xfrm>
            <a:off x="1981200" y="-2547938"/>
            <a:ext cx="8229600" cy="1143000"/>
          </a:xfrm>
        </p:spPr>
        <p:txBody>
          <a:bodyPr/>
          <a:lstStyle/>
          <a:p>
            <a:pPr>
              <a:defRPr/>
            </a:pPr>
            <a:endParaRPr lang="es-ES"/>
          </a:p>
        </p:txBody>
      </p:sp>
      <p:sp>
        <p:nvSpPr>
          <p:cNvPr id="3" name="2 Marcador de contenido">
            <a:extLst/>
          </p:cNvPr>
          <p:cNvSpPr>
            <a:spLocks noGrp="1"/>
          </p:cNvSpPr>
          <p:nvPr>
            <p:ph idx="1"/>
          </p:nvPr>
        </p:nvSpPr>
        <p:spPr>
          <a:xfrm>
            <a:off x="1219200" y="775336"/>
            <a:ext cx="10147003" cy="4530725"/>
          </a:xfrm>
        </p:spPr>
        <p:txBody>
          <a:bodyPr/>
          <a:lstStyle/>
          <a:p>
            <a:pPr marL="990600" lvl="1" indent="-533400" eaLnBrk="1" hangingPunct="1">
              <a:lnSpc>
                <a:spcPct val="80000"/>
              </a:lnSpc>
              <a:buNone/>
              <a:defRPr/>
            </a:pPr>
            <a:endParaRPr lang="es-ES" sz="1800" dirty="0"/>
          </a:p>
          <a:p>
            <a:pPr marL="609600" indent="-609600" algn="ctr" eaLnBrk="1" hangingPunct="1">
              <a:lnSpc>
                <a:spcPct val="80000"/>
              </a:lnSpc>
              <a:buNone/>
              <a:defRPr/>
            </a:pPr>
            <a:r>
              <a:rPr lang="es-ES" sz="2800" u="sng" dirty="0"/>
              <a:t>Tensiones geopolíticas  reforzadas por:</a:t>
            </a:r>
          </a:p>
          <a:p>
            <a:pPr marL="609600" indent="-609600" algn="ctr" eaLnBrk="1" hangingPunct="1">
              <a:lnSpc>
                <a:spcPct val="80000"/>
              </a:lnSpc>
              <a:buNone/>
              <a:defRPr/>
            </a:pPr>
            <a:endParaRPr lang="es-ES" sz="2000" u="sng" dirty="0"/>
          </a:p>
          <a:p>
            <a:pPr marL="609600" indent="-609600" eaLnBrk="1" hangingPunct="1">
              <a:lnSpc>
                <a:spcPct val="80000"/>
              </a:lnSpc>
              <a:buNone/>
              <a:defRPr/>
            </a:pPr>
            <a:r>
              <a:rPr lang="es-ES" sz="2000" dirty="0"/>
              <a:t>5.-La demanda creciente de </a:t>
            </a:r>
            <a:r>
              <a:rPr lang="es-ES" sz="2000" dirty="0">
                <a:solidFill>
                  <a:srgbClr val="FFFF00"/>
                </a:solidFill>
              </a:rPr>
              <a:t>recursos vitales</a:t>
            </a:r>
            <a:r>
              <a:rPr lang="es-ES" sz="2000" dirty="0"/>
              <a:t> como energía (petróleo y gas), agua y, en general, recursos naturales, materias primas</a:t>
            </a:r>
            <a:r>
              <a:rPr lang="es-ES" sz="2000" i="1" dirty="0"/>
              <a:t> </a:t>
            </a:r>
            <a:r>
              <a:rPr lang="es-ES" sz="2000" dirty="0"/>
              <a:t>o alimentos (de nuevo, el “espacio vital”), en un mundo neo-malthusiano que enfrenta a grandes países entre sí por el control del suministro y de sus rutas (mar del China, mar del Sur, estrechos).</a:t>
            </a:r>
          </a:p>
          <a:p>
            <a:pPr marL="609600" indent="-609600" eaLnBrk="1" hangingPunct="1">
              <a:lnSpc>
                <a:spcPct val="80000"/>
              </a:lnSpc>
              <a:buNone/>
              <a:defRPr/>
            </a:pPr>
            <a:endParaRPr lang="es-ES" sz="2000" dirty="0"/>
          </a:p>
          <a:p>
            <a:pPr marL="609600" indent="-609600" eaLnBrk="1" hangingPunct="1">
              <a:lnSpc>
                <a:spcPct val="80000"/>
              </a:lnSpc>
              <a:buNone/>
              <a:defRPr/>
            </a:pPr>
            <a:r>
              <a:rPr lang="es-ES" sz="2000" dirty="0"/>
              <a:t>6.-La </a:t>
            </a:r>
            <a:r>
              <a:rPr lang="es-ES" sz="2000" dirty="0">
                <a:solidFill>
                  <a:srgbClr val="FFFF00"/>
                </a:solidFill>
              </a:rPr>
              <a:t>pobreza y el hambre</a:t>
            </a:r>
            <a:r>
              <a:rPr lang="es-ES" sz="2000" dirty="0"/>
              <a:t>; más de 800 millones de personas malnutridas.</a:t>
            </a:r>
          </a:p>
          <a:p>
            <a:pPr marL="609600" indent="-609600" algn="ctr" eaLnBrk="1" hangingPunct="1">
              <a:lnSpc>
                <a:spcPct val="80000"/>
              </a:lnSpc>
              <a:buNone/>
              <a:defRPr/>
            </a:pPr>
            <a:endParaRPr lang="es-ES" sz="2000" u="sng" dirty="0"/>
          </a:p>
          <a:p>
            <a:pPr marL="609600" indent="-609600" algn="ctr" eaLnBrk="1" hangingPunct="1">
              <a:lnSpc>
                <a:spcPct val="80000"/>
              </a:lnSpc>
              <a:buNone/>
              <a:defRPr/>
            </a:pPr>
            <a:r>
              <a:rPr lang="es-ES" sz="2800" u="sng" dirty="0"/>
              <a:t>Tensiones con frecuencia lubricadas por</a:t>
            </a:r>
            <a:r>
              <a:rPr lang="es-ES" sz="2800" dirty="0"/>
              <a:t> </a:t>
            </a:r>
          </a:p>
          <a:p>
            <a:pPr marL="609600" indent="-609600" algn="ctr" eaLnBrk="1" hangingPunct="1">
              <a:lnSpc>
                <a:spcPct val="80000"/>
              </a:lnSpc>
              <a:buNone/>
              <a:defRPr/>
            </a:pPr>
            <a:endParaRPr lang="es-ES" sz="2000" dirty="0"/>
          </a:p>
          <a:p>
            <a:pPr marL="609600" indent="-609600" eaLnBrk="1" hangingPunct="1">
              <a:lnSpc>
                <a:spcPct val="80000"/>
              </a:lnSpc>
              <a:buNone/>
              <a:defRPr/>
            </a:pPr>
            <a:r>
              <a:rPr lang="es-ES" sz="2000" dirty="0"/>
              <a:t>7.-El narcotráfico, la </a:t>
            </a:r>
            <a:r>
              <a:rPr lang="es-ES" sz="2000" dirty="0">
                <a:solidFill>
                  <a:srgbClr val="FFFF00"/>
                </a:solidFill>
              </a:rPr>
              <a:t>delincuencia</a:t>
            </a:r>
            <a:r>
              <a:rPr lang="es-ES" sz="2000" dirty="0"/>
              <a:t> organizada y el blanqueo de dinero en paraísos fiscales o Estados gamberros.</a:t>
            </a:r>
          </a:p>
        </p:txBody>
      </p:sp>
      <p:sp>
        <p:nvSpPr>
          <p:cNvPr id="4" name="3 Marcador de fecha">
            <a:extLst/>
          </p:cNvPr>
          <p:cNvSpPr>
            <a:spLocks noGrp="1"/>
          </p:cNvSpPr>
          <p:nvPr>
            <p:ph type="dt" sz="quarter" idx="10"/>
          </p:nvPr>
        </p:nvSpPr>
        <p:spPr/>
        <p:txBody>
          <a:bodyPr/>
          <a:lstStyle/>
          <a:p>
            <a:pPr>
              <a:defRPr/>
            </a:pPr>
            <a:fld id="{3BFCAC0B-FE0F-4EFB-835B-946DED58DCB9}" type="datetime1">
              <a:rPr lang="es-ES" smtClean="0">
                <a:solidFill>
                  <a:srgbClr val="FFFFFF"/>
                </a:solidFill>
              </a:rPr>
              <a:pPr>
                <a:defRPr/>
              </a:pPr>
              <a:t>13/06/2018</a:t>
            </a:fld>
            <a:endParaRPr lang="es-ES">
              <a:solidFill>
                <a:srgbClr val="FFFFFF"/>
              </a:solidFill>
            </a:endParaRPr>
          </a:p>
        </p:txBody>
      </p:sp>
      <p:sp>
        <p:nvSpPr>
          <p:cNvPr id="5" name="4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
        <p:nvSpPr>
          <p:cNvPr id="6" name="5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fld id="{04278DEA-695A-48BA-A5EF-90F36BFDE000}" type="slidenum">
              <a:rPr lang="es-ES" altLang="es-ES" sz="1200">
                <a:solidFill>
                  <a:srgbClr val="FFFFFF"/>
                </a:solidFill>
                <a:latin typeface="Verdana" panose="020B0604030504040204" pitchFamily="34" charset="0"/>
              </a:rPr>
              <a:pPr>
                <a:spcBef>
                  <a:spcPct val="0"/>
                </a:spcBef>
                <a:buClrTx/>
                <a:buSzTx/>
                <a:buFontTx/>
                <a:buNone/>
              </a:pPr>
              <a:t>16</a:t>
            </a:fld>
            <a:endParaRPr lang="es-ES" altLang="es-ES" sz="1200">
              <a:solidFill>
                <a:srgbClr val="FFFFFF"/>
              </a:solidFill>
              <a:latin typeface="Verdana" panose="020B0604030504040204" pitchFamily="34" charset="0"/>
            </a:endParaRPr>
          </a:p>
        </p:txBody>
      </p:sp>
    </p:spTree>
    <p:extLst>
      <p:ext uri="{BB962C8B-B14F-4D97-AF65-F5344CB8AC3E}">
        <p14:creationId xmlns:p14="http://schemas.microsoft.com/office/powerpoint/2010/main" val="9935905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2835" name="Rectangle 3">
            <a:extLst/>
          </p:cNvPr>
          <p:cNvSpPr>
            <a:spLocks noGrp="1" noChangeArrowheads="1"/>
          </p:cNvSpPr>
          <p:nvPr>
            <p:ph type="title"/>
          </p:nvPr>
        </p:nvSpPr>
        <p:spPr>
          <a:xfrm>
            <a:off x="1919288" y="199843"/>
            <a:ext cx="8229600" cy="1143000"/>
          </a:xfrm>
        </p:spPr>
        <p:txBody>
          <a:bodyPr/>
          <a:lstStyle/>
          <a:p>
            <a:pPr eaLnBrk="1" hangingPunct="1">
              <a:defRPr/>
            </a:pPr>
            <a:r>
              <a:rPr lang="es-ES" sz="3200" dirty="0">
                <a:solidFill>
                  <a:schemeClr val="tx1"/>
                </a:solidFill>
              </a:rPr>
              <a:t>y además...</a:t>
            </a:r>
            <a:br>
              <a:rPr lang="es-ES" sz="3200" dirty="0">
                <a:solidFill>
                  <a:schemeClr val="tx1"/>
                </a:solidFill>
              </a:rPr>
            </a:br>
            <a:r>
              <a:rPr lang="es-ES" sz="3200" dirty="0">
                <a:solidFill>
                  <a:schemeClr val="tx1"/>
                </a:solidFill>
              </a:rPr>
              <a:t/>
            </a:r>
            <a:br>
              <a:rPr lang="es-ES" sz="3200" dirty="0">
                <a:solidFill>
                  <a:schemeClr val="tx1"/>
                </a:solidFill>
              </a:rPr>
            </a:br>
            <a:r>
              <a:rPr lang="es-ES" sz="3200" dirty="0">
                <a:solidFill>
                  <a:schemeClr val="tx1"/>
                </a:solidFill>
              </a:rPr>
              <a:t>todo lo que circula</a:t>
            </a:r>
          </a:p>
        </p:txBody>
      </p:sp>
      <p:sp>
        <p:nvSpPr>
          <p:cNvPr id="4" name="4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fld id="{05BA73C3-5CB4-4EA5-80FD-2D0BC0A5EA9B}" type="slidenum">
              <a:rPr lang="es-ES" altLang="es-ES" sz="1200">
                <a:solidFill>
                  <a:srgbClr val="FFFFFF"/>
                </a:solidFill>
                <a:latin typeface="Verdana" panose="020B0604030504040204" pitchFamily="34" charset="0"/>
              </a:rPr>
              <a:pPr>
                <a:spcBef>
                  <a:spcPct val="0"/>
                </a:spcBef>
                <a:buClrTx/>
                <a:buSzTx/>
                <a:buFontTx/>
                <a:buNone/>
              </a:pPr>
              <a:t>17</a:t>
            </a:fld>
            <a:endParaRPr lang="es-ES" altLang="es-ES" sz="1200">
              <a:solidFill>
                <a:srgbClr val="FFFFFF"/>
              </a:solidFill>
              <a:latin typeface="Verdana" panose="020B0604030504040204" pitchFamily="34" charset="0"/>
            </a:endParaRPr>
          </a:p>
        </p:txBody>
      </p:sp>
      <p:sp>
        <p:nvSpPr>
          <p:cNvPr id="1912834" name="Rectangle 2">
            <a:extLst/>
          </p:cNvPr>
          <p:cNvSpPr>
            <a:spLocks noChangeArrowheads="1"/>
          </p:cNvSpPr>
          <p:nvPr/>
        </p:nvSpPr>
        <p:spPr bwMode="auto">
          <a:xfrm>
            <a:off x="382773" y="920116"/>
            <a:ext cx="11111022"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fontAlgn="base">
              <a:spcBef>
                <a:spcPct val="0"/>
              </a:spcBef>
              <a:spcAft>
                <a:spcPct val="0"/>
              </a:spcAft>
              <a:defRPr/>
            </a:pPr>
            <a:endParaRPr lang="es-ES" sz="2000" dirty="0">
              <a:solidFill>
                <a:srgbClr val="FFFFFF"/>
              </a:solidFill>
              <a:effectLst>
                <a:outerShdw blurRad="38100" dist="38100" dir="2700000" algn="tl">
                  <a:srgbClr val="000000"/>
                </a:outerShdw>
              </a:effectLst>
              <a:cs typeface="Arial" panose="020B0604020202020204" pitchFamily="34" charset="0"/>
            </a:endParaRPr>
          </a:p>
          <a:p>
            <a:pPr marL="342900" indent="-342900" fontAlgn="base">
              <a:spcBef>
                <a:spcPct val="0"/>
              </a:spcBef>
              <a:spcAft>
                <a:spcPct val="0"/>
              </a:spcAft>
              <a:defRPr/>
            </a:pPr>
            <a:endParaRPr lang="es-ES" sz="2000" dirty="0">
              <a:solidFill>
                <a:srgbClr val="FFFFFF"/>
              </a:solidFill>
              <a:effectLst>
                <a:outerShdw blurRad="38100" dist="38100" dir="2700000" algn="tl">
                  <a:srgbClr val="000000"/>
                </a:outerShdw>
              </a:effectLst>
              <a:cs typeface="Arial" panose="020B0604020202020204" pitchFamily="34" charset="0"/>
            </a:endParaRPr>
          </a:p>
          <a:p>
            <a:pPr marL="800100" lvl="1" indent="-342900" fontAlgn="base">
              <a:spcBef>
                <a:spcPct val="0"/>
              </a:spcBef>
              <a:spcAft>
                <a:spcPct val="0"/>
              </a:spcAft>
              <a:buClr>
                <a:srgbClr val="3366FF"/>
              </a:buClr>
              <a:defRPr/>
            </a:pPr>
            <a:r>
              <a:rPr lang="es-ES" sz="2000" dirty="0">
                <a:solidFill>
                  <a:srgbClr val="FFFF00"/>
                </a:solidFill>
                <a:effectLst>
                  <a:outerShdw blurRad="38100" dist="38100" dir="2700000" algn="tl">
                    <a:srgbClr val="000000"/>
                  </a:outerShdw>
                </a:effectLst>
                <a:cs typeface="Arial" panose="020B0604020202020204" pitchFamily="34" charset="0"/>
              </a:rPr>
              <a:t>8.-Personas</a:t>
            </a:r>
            <a:r>
              <a:rPr lang="es-ES" sz="2000" dirty="0">
                <a:solidFill>
                  <a:srgbClr val="FFFFFF"/>
                </a:solidFill>
                <a:effectLst>
                  <a:outerShdw blurRad="38100" dist="38100" dir="2700000" algn="tl">
                    <a:srgbClr val="000000"/>
                  </a:outerShdw>
                </a:effectLst>
                <a:cs typeface="Arial" panose="020B0604020202020204" pitchFamily="34" charset="0"/>
              </a:rPr>
              <a:t>: Las emigraciones internacionales con su incidencia en las identidades de los Estados, en los mercados de trabajo y en la seguridad. 300 millones de emigrantes (sin parangón desde el XIX-XX), 35 millones solo en la UE, incluido el tráfico de personas.</a:t>
            </a:r>
          </a:p>
          <a:p>
            <a:pPr marL="342900" indent="-342900" fontAlgn="base">
              <a:spcBef>
                <a:spcPct val="0"/>
              </a:spcBef>
              <a:spcAft>
                <a:spcPct val="0"/>
              </a:spcAft>
              <a:buClr>
                <a:srgbClr val="3366FF"/>
              </a:buClr>
              <a:buFontTx/>
              <a:buChar char="•"/>
              <a:defRPr/>
            </a:pPr>
            <a:endParaRPr lang="es-ES" sz="1600" dirty="0">
              <a:solidFill>
                <a:srgbClr val="FFFFFF"/>
              </a:solidFill>
              <a:effectLst>
                <a:outerShdw blurRad="38100" dist="38100" dir="2700000" algn="tl">
                  <a:srgbClr val="000000"/>
                </a:outerShdw>
              </a:effectLst>
              <a:cs typeface="Arial" panose="020B0604020202020204" pitchFamily="34" charset="0"/>
            </a:endParaRPr>
          </a:p>
          <a:p>
            <a:pPr marL="800100" lvl="1" indent="-342900" fontAlgn="base">
              <a:spcBef>
                <a:spcPct val="0"/>
              </a:spcBef>
              <a:spcAft>
                <a:spcPct val="0"/>
              </a:spcAft>
              <a:buClr>
                <a:srgbClr val="3366FF"/>
              </a:buClr>
              <a:defRPr/>
            </a:pPr>
            <a:r>
              <a:rPr lang="es-ES" sz="2000" dirty="0">
                <a:solidFill>
                  <a:srgbClr val="FFFF00"/>
                </a:solidFill>
                <a:effectLst>
                  <a:outerShdw blurRad="38100" dist="38100" dir="2700000" algn="tl">
                    <a:srgbClr val="000000"/>
                  </a:outerShdw>
                </a:effectLst>
                <a:cs typeface="Arial" panose="020B0604020202020204" pitchFamily="34" charset="0"/>
              </a:rPr>
              <a:t>9.-Capitales</a:t>
            </a:r>
            <a:r>
              <a:rPr lang="es-ES" sz="2000" dirty="0">
                <a:solidFill>
                  <a:srgbClr val="FFFFFF"/>
                </a:solidFill>
                <a:effectLst>
                  <a:outerShdw blurRad="38100" dist="38100" dir="2700000" algn="tl">
                    <a:srgbClr val="000000"/>
                  </a:outerShdw>
                </a:effectLst>
                <a:cs typeface="Arial" panose="020B0604020202020204" pitchFamily="34" charset="0"/>
              </a:rPr>
              <a:t>: La volatilidad de los mercados financieros incontrolados </a:t>
            </a:r>
            <a:r>
              <a:rPr lang="es-ES" sz="2000" i="1" dirty="0" err="1">
                <a:solidFill>
                  <a:srgbClr val="FFFFFF"/>
                </a:solidFill>
                <a:effectLst>
                  <a:outerShdw blurRad="38100" dist="38100" dir="2700000" algn="tl">
                    <a:srgbClr val="000000"/>
                  </a:outerShdw>
                </a:effectLst>
                <a:cs typeface="Arial" panose="020B0604020202020204" pitchFamily="34" charset="0"/>
              </a:rPr>
              <a:t>on</a:t>
            </a:r>
            <a:r>
              <a:rPr lang="es-ES" sz="2000" i="1" dirty="0">
                <a:solidFill>
                  <a:srgbClr val="FFFFFF"/>
                </a:solidFill>
                <a:effectLst>
                  <a:outerShdw blurRad="38100" dist="38100" dir="2700000" algn="tl">
                    <a:srgbClr val="000000"/>
                  </a:outerShdw>
                </a:effectLst>
                <a:cs typeface="Arial" panose="020B0604020202020204" pitchFamily="34" charset="0"/>
              </a:rPr>
              <a:t> line</a:t>
            </a:r>
            <a:r>
              <a:rPr lang="es-ES" sz="2000" dirty="0">
                <a:solidFill>
                  <a:srgbClr val="FFFFFF"/>
                </a:solidFill>
                <a:effectLst>
                  <a:outerShdw blurRad="38100" dist="38100" dir="2700000" algn="tl">
                    <a:srgbClr val="000000"/>
                  </a:outerShdw>
                </a:effectLst>
                <a:cs typeface="Arial" panose="020B0604020202020204" pitchFamily="34" charset="0"/>
              </a:rPr>
              <a:t>. El volumen de transacciones sólo en los mercados de divisas es de 1,3 billones de dólares diarios. ¿Soberanía económica de los Estados</a:t>
            </a:r>
            <a:r>
              <a:rPr lang="es-ES" sz="1600" dirty="0">
                <a:solidFill>
                  <a:srgbClr val="FFFFFF"/>
                </a:solidFill>
                <a:effectLst>
                  <a:outerShdw blurRad="38100" dist="38100" dir="2700000" algn="tl">
                    <a:srgbClr val="000000"/>
                  </a:outerShdw>
                </a:effectLst>
                <a:cs typeface="Arial" panose="020B0604020202020204" pitchFamily="34" charset="0"/>
              </a:rPr>
              <a:t>?</a:t>
            </a:r>
          </a:p>
          <a:p>
            <a:pPr marL="800100" lvl="1" indent="-342900" fontAlgn="base">
              <a:spcBef>
                <a:spcPct val="0"/>
              </a:spcBef>
              <a:spcAft>
                <a:spcPct val="0"/>
              </a:spcAft>
              <a:buClr>
                <a:srgbClr val="3366FF"/>
              </a:buClr>
              <a:defRPr/>
            </a:pPr>
            <a:endParaRPr lang="es-ES" sz="1600" dirty="0">
              <a:solidFill>
                <a:srgbClr val="FFFFFF"/>
              </a:solidFill>
              <a:effectLst>
                <a:outerShdw blurRad="38100" dist="38100" dir="2700000" algn="tl">
                  <a:srgbClr val="000000"/>
                </a:outerShdw>
              </a:effectLst>
              <a:cs typeface="Arial" panose="020B0604020202020204" pitchFamily="34" charset="0"/>
            </a:endParaRPr>
          </a:p>
          <a:p>
            <a:pPr marL="800100" lvl="1" indent="-342900" fontAlgn="base">
              <a:spcBef>
                <a:spcPct val="0"/>
              </a:spcBef>
              <a:spcAft>
                <a:spcPct val="0"/>
              </a:spcAft>
              <a:buClr>
                <a:srgbClr val="3366FF"/>
              </a:buClr>
              <a:defRPr/>
            </a:pPr>
            <a:r>
              <a:rPr lang="es-ES" sz="2000" dirty="0">
                <a:solidFill>
                  <a:srgbClr val="FFFF00"/>
                </a:solidFill>
                <a:effectLst>
                  <a:outerShdw blurRad="38100" dist="38100" dir="2700000" algn="tl">
                    <a:srgbClr val="000000"/>
                  </a:outerShdw>
                </a:effectLst>
                <a:cs typeface="Arial" panose="020B0604020202020204" pitchFamily="34" charset="0"/>
              </a:rPr>
              <a:t>10.-Mensajes</a:t>
            </a:r>
            <a:r>
              <a:rPr lang="es-ES" sz="2000" dirty="0">
                <a:solidFill>
                  <a:srgbClr val="FFFFFF"/>
                </a:solidFill>
                <a:effectLst>
                  <a:outerShdw blurRad="38100" dist="38100" dir="2700000" algn="tl">
                    <a:srgbClr val="000000"/>
                  </a:outerShdw>
                </a:effectLst>
                <a:cs typeface="Arial" panose="020B0604020202020204" pitchFamily="34" charset="0"/>
              </a:rPr>
              <a:t>, ciertos o falsos, que viralizados por las redes pueden des-estabilizar elecciones o Estados (ciberguerra)</a:t>
            </a:r>
          </a:p>
          <a:p>
            <a:pPr marL="800100" lvl="1" indent="-342900" fontAlgn="base">
              <a:spcBef>
                <a:spcPct val="0"/>
              </a:spcBef>
              <a:spcAft>
                <a:spcPct val="0"/>
              </a:spcAft>
              <a:buClr>
                <a:srgbClr val="3366FF"/>
              </a:buClr>
              <a:buFontTx/>
              <a:buChar char="•"/>
              <a:defRPr/>
            </a:pPr>
            <a:endParaRPr lang="es-ES" sz="1600" dirty="0">
              <a:solidFill>
                <a:srgbClr val="FFFFFF"/>
              </a:solidFill>
              <a:effectLst>
                <a:outerShdw blurRad="38100" dist="38100" dir="2700000" algn="tl">
                  <a:srgbClr val="000000"/>
                </a:outerShdw>
              </a:effectLst>
              <a:cs typeface="Arial" panose="020B0604020202020204" pitchFamily="34" charset="0"/>
            </a:endParaRPr>
          </a:p>
          <a:p>
            <a:pPr marL="800100" lvl="1" indent="-342900" fontAlgn="base">
              <a:spcBef>
                <a:spcPct val="0"/>
              </a:spcBef>
              <a:spcAft>
                <a:spcPct val="0"/>
              </a:spcAft>
              <a:buClr>
                <a:srgbClr val="3366FF"/>
              </a:buClr>
              <a:defRPr/>
            </a:pPr>
            <a:r>
              <a:rPr lang="es-ES" sz="2000" dirty="0">
                <a:solidFill>
                  <a:srgbClr val="FFFF00"/>
                </a:solidFill>
                <a:effectLst>
                  <a:outerShdw blurRad="38100" dist="38100" dir="2700000" algn="tl">
                    <a:srgbClr val="000000"/>
                  </a:outerShdw>
                </a:effectLst>
                <a:cs typeface="Arial" panose="020B0604020202020204" pitchFamily="34" charset="0"/>
              </a:rPr>
              <a:t>11.-</a:t>
            </a:r>
            <a:r>
              <a:rPr lang="es-ES" sz="2000" dirty="0">
                <a:solidFill>
                  <a:srgbClr val="FFFFFF"/>
                </a:solidFill>
                <a:effectLst>
                  <a:outerShdw blurRad="38100" dist="38100" dir="2700000" algn="tl">
                    <a:srgbClr val="000000"/>
                  </a:outerShdw>
                </a:effectLst>
                <a:cs typeface="Arial" panose="020B0604020202020204" pitchFamily="34" charset="0"/>
              </a:rPr>
              <a:t>(Piratería de) </a:t>
            </a:r>
            <a:r>
              <a:rPr lang="es-ES" sz="2000" dirty="0">
                <a:solidFill>
                  <a:srgbClr val="FFFF00"/>
                </a:solidFill>
                <a:effectLst>
                  <a:outerShdw blurRad="38100" dist="38100" dir="2700000" algn="tl">
                    <a:srgbClr val="000000"/>
                  </a:outerShdw>
                </a:effectLst>
                <a:cs typeface="Arial" panose="020B0604020202020204" pitchFamily="34" charset="0"/>
              </a:rPr>
              <a:t>mercancías o de nuevas formas de  propiedad</a:t>
            </a:r>
            <a:r>
              <a:rPr lang="es-ES" sz="2000" dirty="0">
                <a:solidFill>
                  <a:srgbClr val="FFFFFF"/>
                </a:solidFill>
                <a:effectLst>
                  <a:outerShdw blurRad="38100" dist="38100" dir="2700000" algn="tl">
                    <a:srgbClr val="000000"/>
                  </a:outerShdw>
                </a:effectLst>
                <a:cs typeface="Arial" panose="020B0604020202020204" pitchFamily="34" charset="0"/>
              </a:rPr>
              <a:t> (intelectual e intangible) El comercio se dispara y reaparece la piratería sobre propiedad tangible (Somalia) o intangible (China: patentes y royalties</a:t>
            </a:r>
            <a:r>
              <a:rPr lang="es-ES" sz="1600" dirty="0">
                <a:solidFill>
                  <a:srgbClr val="FFFFFF"/>
                </a:solidFill>
                <a:effectLst>
                  <a:outerShdw blurRad="38100" dist="38100" dir="2700000" algn="tl">
                    <a:srgbClr val="000000"/>
                  </a:outerShdw>
                </a:effectLst>
                <a:cs typeface="Arial" panose="020B0604020202020204" pitchFamily="34" charset="0"/>
              </a:rPr>
              <a:t>).</a:t>
            </a:r>
          </a:p>
          <a:p>
            <a:pPr marL="800100" lvl="1" indent="-342900" fontAlgn="base">
              <a:spcBef>
                <a:spcPct val="0"/>
              </a:spcBef>
              <a:spcAft>
                <a:spcPct val="0"/>
              </a:spcAft>
              <a:buClr>
                <a:srgbClr val="3366FF"/>
              </a:buClr>
              <a:defRPr/>
            </a:pPr>
            <a:endParaRPr lang="es-ES" sz="1600" dirty="0">
              <a:solidFill>
                <a:srgbClr val="FFFFFF"/>
              </a:solidFill>
              <a:effectLst>
                <a:outerShdw blurRad="38100" dist="38100" dir="2700000" algn="tl">
                  <a:srgbClr val="000000"/>
                </a:outerShdw>
              </a:effectLst>
              <a:cs typeface="Arial" panose="020B0604020202020204" pitchFamily="34" charset="0"/>
            </a:endParaRPr>
          </a:p>
        </p:txBody>
      </p:sp>
      <p:sp>
        <p:nvSpPr>
          <p:cNvPr id="2" name="1 Marcador de fecha">
            <a:extLst/>
          </p:cNvPr>
          <p:cNvSpPr>
            <a:spLocks noGrp="1"/>
          </p:cNvSpPr>
          <p:nvPr>
            <p:ph type="dt" sz="quarter" idx="10"/>
          </p:nvPr>
        </p:nvSpPr>
        <p:spPr/>
        <p:txBody>
          <a:bodyPr/>
          <a:lstStyle/>
          <a:p>
            <a:pPr>
              <a:defRPr/>
            </a:pPr>
            <a:fld id="{BCC82C4B-F8B9-4B03-BB39-E321E1F8B582}" type="datetime1">
              <a:rPr lang="es-ES">
                <a:solidFill>
                  <a:srgbClr val="FFFFFF"/>
                </a:solidFill>
              </a:rPr>
              <a:pPr>
                <a:defRPr/>
              </a:pPr>
              <a:t>13/06/2018</a:t>
            </a:fld>
            <a:endParaRPr lang="es-ES">
              <a:solidFill>
                <a:srgbClr val="FFFFFF"/>
              </a:solidFill>
            </a:endParaRPr>
          </a:p>
        </p:txBody>
      </p:sp>
      <p:sp>
        <p:nvSpPr>
          <p:cNvPr id="3" name="2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Tree>
    <p:extLst>
      <p:ext uri="{BB962C8B-B14F-4D97-AF65-F5344CB8AC3E}">
        <p14:creationId xmlns:p14="http://schemas.microsoft.com/office/powerpoint/2010/main" val="14688629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BD78EE2-64B8-4D43-B46B-5111CA8C18F8}"/>
              </a:ext>
            </a:extLst>
          </p:cNvPr>
          <p:cNvSpPr>
            <a:spLocks noGrp="1"/>
          </p:cNvSpPr>
          <p:nvPr>
            <p:ph type="title"/>
          </p:nvPr>
        </p:nvSpPr>
        <p:spPr/>
        <p:txBody>
          <a:bodyPr/>
          <a:lstStyle/>
          <a:p>
            <a:r>
              <a:rPr lang="es-ES" sz="3200" dirty="0"/>
              <a:t>Y lo que nos envuelve por fuera o por dentro….</a:t>
            </a:r>
          </a:p>
        </p:txBody>
      </p:sp>
      <p:sp>
        <p:nvSpPr>
          <p:cNvPr id="3" name="2 Marcador de fecha">
            <a:extLst/>
          </p:cNvPr>
          <p:cNvSpPr>
            <a:spLocks noGrp="1"/>
          </p:cNvSpPr>
          <p:nvPr>
            <p:ph type="dt" sz="half" idx="10"/>
          </p:nvPr>
        </p:nvSpPr>
        <p:spPr/>
        <p:txBody>
          <a:bodyPr/>
          <a:lstStyle/>
          <a:p>
            <a:pPr>
              <a:defRPr/>
            </a:pPr>
            <a:fld id="{EB6A67D8-7469-4342-B089-4026645F2671}" type="datetime1">
              <a:rPr lang="es-ES" smtClean="0">
                <a:solidFill>
                  <a:srgbClr val="FFFFFF"/>
                </a:solidFill>
              </a:rPr>
              <a:pPr>
                <a:defRPr/>
              </a:pPr>
              <a:t>13/06/2018</a:t>
            </a:fld>
            <a:endParaRPr lang="es-ES">
              <a:solidFill>
                <a:srgbClr val="FFFFFF"/>
              </a:solidFill>
            </a:endParaRPr>
          </a:p>
        </p:txBody>
      </p:sp>
      <p:sp>
        <p:nvSpPr>
          <p:cNvPr id="4" name="3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4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fld id="{387C9971-CAE8-44D2-B3A0-F1AD171A37DB}" type="slidenum">
              <a:rPr lang="es-ES" altLang="es-ES" sz="1200">
                <a:solidFill>
                  <a:srgbClr val="FFFFFF"/>
                </a:solidFill>
                <a:latin typeface="Verdana" panose="020B0604030504040204" pitchFamily="34" charset="0"/>
              </a:rPr>
              <a:pPr>
                <a:spcBef>
                  <a:spcPct val="0"/>
                </a:spcBef>
                <a:buClrTx/>
                <a:buSzTx/>
                <a:buFontTx/>
                <a:buNone/>
              </a:pPr>
              <a:t>18</a:t>
            </a:fld>
            <a:endParaRPr lang="es-ES" altLang="es-ES" sz="1200">
              <a:solidFill>
                <a:srgbClr val="FFFFFF"/>
              </a:solidFill>
              <a:latin typeface="Verdana" panose="020B0604030504040204" pitchFamily="34" charset="0"/>
            </a:endParaRPr>
          </a:p>
        </p:txBody>
      </p:sp>
      <p:sp>
        <p:nvSpPr>
          <p:cNvPr id="7" name="6 Marcador de contenido">
            <a:extLst/>
          </p:cNvPr>
          <p:cNvSpPr>
            <a:spLocks noGrp="1"/>
          </p:cNvSpPr>
          <p:nvPr>
            <p:ph idx="4294967295"/>
          </p:nvPr>
        </p:nvSpPr>
        <p:spPr>
          <a:xfrm>
            <a:off x="589280" y="1915160"/>
            <a:ext cx="10972800" cy="4530725"/>
          </a:xfrm>
        </p:spPr>
        <p:txBody>
          <a:bodyPr/>
          <a:lstStyle/>
          <a:p>
            <a:pPr>
              <a:buClr>
                <a:schemeClr val="accent1"/>
              </a:buClr>
              <a:buFontTx/>
              <a:buAutoNum type="arabicPeriod" startAt="6"/>
              <a:defRPr/>
            </a:pPr>
            <a:endParaRPr lang="es-ES" sz="1600" dirty="0">
              <a:cs typeface="Arial" pitchFamily="34" charset="0"/>
            </a:endParaRPr>
          </a:p>
          <a:p>
            <a:pPr marL="800100" lvl="1" indent="-342900">
              <a:buClr>
                <a:schemeClr val="accent1"/>
              </a:buClr>
              <a:defRPr/>
            </a:pPr>
            <a:r>
              <a:rPr lang="es-ES" sz="2000" dirty="0">
                <a:solidFill>
                  <a:srgbClr val="FFFF00"/>
                </a:solidFill>
                <a:cs typeface="Arial" pitchFamily="34" charset="0"/>
              </a:rPr>
              <a:t>12.-Cambio climático</a:t>
            </a:r>
            <a:r>
              <a:rPr lang="es-ES" sz="2000" dirty="0">
                <a:cs typeface="Arial" pitchFamily="34" charset="0"/>
              </a:rPr>
              <a:t> y los numerosos problemas medioambientales (agua, mares, CO2, calentamiento global, residuos tóxicos).</a:t>
            </a:r>
          </a:p>
          <a:p>
            <a:pPr>
              <a:buClr>
                <a:schemeClr val="accent1"/>
              </a:buClr>
              <a:buFontTx/>
              <a:buAutoNum type="arabicPeriod" startAt="6"/>
              <a:defRPr/>
            </a:pPr>
            <a:endParaRPr lang="es-ES" sz="2000" dirty="0">
              <a:cs typeface="Arial" pitchFamily="34" charset="0"/>
            </a:endParaRPr>
          </a:p>
          <a:p>
            <a:pPr marL="800100" lvl="1" indent="-342900">
              <a:buClr>
                <a:schemeClr val="accent1"/>
              </a:buClr>
              <a:defRPr/>
            </a:pPr>
            <a:r>
              <a:rPr lang="es-ES" sz="2000" dirty="0">
                <a:solidFill>
                  <a:srgbClr val="FFFF00"/>
                </a:solidFill>
                <a:cs typeface="Arial" pitchFamily="34" charset="0"/>
              </a:rPr>
              <a:t>13</a:t>
            </a:r>
            <a:r>
              <a:rPr lang="es-ES" sz="2000" dirty="0">
                <a:cs typeface="Arial" pitchFamily="34" charset="0"/>
              </a:rPr>
              <a:t>.-Y finalmente, </a:t>
            </a:r>
            <a:r>
              <a:rPr lang="es-ES" sz="2000" dirty="0">
                <a:solidFill>
                  <a:srgbClr val="FFFF00"/>
                </a:solidFill>
                <a:cs typeface="Arial" pitchFamily="34" charset="0"/>
              </a:rPr>
              <a:t>virus y bacterias</a:t>
            </a:r>
            <a:r>
              <a:rPr lang="es-ES" sz="2000" dirty="0">
                <a:cs typeface="Arial" pitchFamily="34" charset="0"/>
              </a:rPr>
              <a:t>: Los riesgos de pandemia y los problemas sanitarios globales (como el SIDA o el SARS). El numero de turistas internacionales supera ya los 1.000 millones anuales trasegando virus y bacterias por todo el planeta. </a:t>
            </a:r>
          </a:p>
          <a:p>
            <a:pPr marL="800100" lvl="1" indent="-342900">
              <a:buClr>
                <a:schemeClr val="accent1"/>
              </a:buClr>
              <a:defRPr/>
            </a:pPr>
            <a:endParaRPr lang="es-ES" sz="2000" dirty="0">
              <a:cs typeface="Arial" pitchFamily="34" charset="0"/>
            </a:endParaRPr>
          </a:p>
          <a:p>
            <a:pPr>
              <a:defRPr/>
            </a:pPr>
            <a:endParaRPr lang="es-ES" dirty="0"/>
          </a:p>
        </p:txBody>
      </p:sp>
    </p:spTree>
    <p:extLst>
      <p:ext uri="{BB962C8B-B14F-4D97-AF65-F5344CB8AC3E}">
        <p14:creationId xmlns:p14="http://schemas.microsoft.com/office/powerpoint/2010/main" val="28200683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p:cNvSpPr>
            <a:spLocks noGrp="1"/>
          </p:cNvSpPr>
          <p:nvPr>
            <p:ph type="title"/>
          </p:nvPr>
        </p:nvSpPr>
        <p:spPr>
          <a:xfrm>
            <a:off x="1981200" y="-162272"/>
            <a:ext cx="8229600" cy="1143000"/>
          </a:xfrm>
        </p:spPr>
        <p:txBody>
          <a:bodyPr/>
          <a:lstStyle/>
          <a:p>
            <a:r>
              <a:rPr lang="es-ES" dirty="0"/>
              <a:t>Escenario 450</a:t>
            </a:r>
          </a:p>
        </p:txBody>
      </p:sp>
      <p:pic>
        <p:nvPicPr>
          <p:cNvPr id="7" name="Marcador de contenido 6"/>
          <p:cNvPicPr>
            <a:picLocks noGrp="1" noChangeAspect="1"/>
          </p:cNvPicPr>
          <p:nvPr>
            <p:ph idx="1"/>
          </p:nvPr>
        </p:nvPicPr>
        <p:blipFill>
          <a:blip r:embed="rId2"/>
          <a:stretch>
            <a:fillRect/>
          </a:stretch>
        </p:blipFill>
        <p:spPr>
          <a:xfrm>
            <a:off x="2062258" y="2794143"/>
            <a:ext cx="7592579" cy="3626111"/>
          </a:xfrm>
          <a:prstGeom prst="rect">
            <a:avLst/>
          </a:prstGeom>
        </p:spPr>
      </p:pic>
      <p:sp>
        <p:nvSpPr>
          <p:cNvPr id="4" name="Marcador de fecha 3"/>
          <p:cNvSpPr>
            <a:spLocks noGrp="1"/>
          </p:cNvSpPr>
          <p:nvPr>
            <p:ph type="dt" sz="half" idx="10"/>
          </p:nvPr>
        </p:nvSpPr>
        <p:spPr/>
        <p:txBody>
          <a:bodyPr/>
          <a:lstStyle/>
          <a:p>
            <a:pPr>
              <a:defRPr/>
            </a:pPr>
            <a:fld id="{3CE8C7B5-9249-45EE-A791-5D8FCB136CED}" type="datetime1">
              <a:rPr lang="es-ES" smtClean="0"/>
              <a:pPr>
                <a:defRPr/>
              </a:pPr>
              <a:t>13/06/2018</a:t>
            </a:fld>
            <a:endParaRPr lang="es-ES"/>
          </a:p>
        </p:txBody>
      </p:sp>
      <p:sp>
        <p:nvSpPr>
          <p:cNvPr id="5" name="Marcador de pie de página 4"/>
          <p:cNvSpPr>
            <a:spLocks noGrp="1"/>
          </p:cNvSpPr>
          <p:nvPr>
            <p:ph type="ftr" sz="quarter" idx="11"/>
          </p:nvPr>
        </p:nvSpPr>
        <p:spPr/>
        <p:txBody>
          <a:bodyPr/>
          <a:lstStyle/>
          <a:p>
            <a:pPr>
              <a:defRPr/>
            </a:pPr>
            <a:r>
              <a:rPr lang="es-ES"/>
              <a:t>E. Lamo de Espinosa- RIE</a:t>
            </a:r>
          </a:p>
        </p:txBody>
      </p:sp>
      <p:sp>
        <p:nvSpPr>
          <p:cNvPr id="6" name="Marcador de número de diapositiva 5"/>
          <p:cNvSpPr>
            <a:spLocks noGrp="1"/>
          </p:cNvSpPr>
          <p:nvPr>
            <p:ph type="sldNum" sz="quarter" idx="12"/>
          </p:nvPr>
        </p:nvSpPr>
        <p:spPr/>
        <p:txBody>
          <a:bodyPr/>
          <a:lstStyle/>
          <a:p>
            <a:pPr>
              <a:defRPr/>
            </a:pPr>
            <a:fld id="{EBFDF35D-07F7-4552-A80D-DC657750AE1F}" type="slidenum">
              <a:rPr lang="es-ES" smtClean="0"/>
              <a:pPr>
                <a:defRPr/>
              </a:pPr>
              <a:t>19</a:t>
            </a:fld>
            <a:endParaRPr lang="es-ES"/>
          </a:p>
        </p:txBody>
      </p:sp>
      <p:sp>
        <p:nvSpPr>
          <p:cNvPr id="8" name="Rectángulo 7"/>
          <p:cNvSpPr/>
          <p:nvPr/>
        </p:nvSpPr>
        <p:spPr>
          <a:xfrm>
            <a:off x="1104181" y="862841"/>
            <a:ext cx="9799608" cy="1754326"/>
          </a:xfrm>
          <a:prstGeom prst="rect">
            <a:avLst/>
          </a:prstGeom>
        </p:spPr>
        <p:txBody>
          <a:bodyPr wrap="square">
            <a:spAutoFit/>
          </a:bodyPr>
          <a:lstStyle/>
          <a:p>
            <a:pPr marL="342900" indent="-342900">
              <a:buFont typeface="+mj-lt"/>
              <a:buAutoNum type="arabicPeriod"/>
            </a:pPr>
            <a:r>
              <a:rPr lang="es-ES" dirty="0"/>
              <a:t>A partir de un aumento de temperatura de 2ºC sobre la temperatura media pre-industrial, las consecuencias sobre el clima son impredecibles y podrían escapar a nuestro control.</a:t>
            </a:r>
          </a:p>
          <a:p>
            <a:pPr marL="342900" indent="-342900">
              <a:buFont typeface="+mj-lt"/>
              <a:buAutoNum type="arabicPeriod"/>
            </a:pPr>
            <a:endParaRPr lang="es-ES" dirty="0"/>
          </a:p>
          <a:p>
            <a:pPr marL="342900" indent="-342900">
              <a:buFont typeface="+mj-lt"/>
              <a:buAutoNum type="arabicPeriod"/>
            </a:pPr>
            <a:r>
              <a:rPr lang="es-ES" dirty="0"/>
              <a:t>Para no sobrepasar ese límite, la cantidad máxima de CO2 en la atmósfera debe ser inferior a las 450 ppm (partes por millón, en la actualidad ya hay 400 ppm). El escenario de transformaciones que serviría para mantenerse en este límite se denomina escenario 450. </a:t>
            </a:r>
          </a:p>
        </p:txBody>
      </p:sp>
    </p:spTree>
    <p:extLst>
      <p:ext uri="{BB962C8B-B14F-4D97-AF65-F5344CB8AC3E}">
        <p14:creationId xmlns:p14="http://schemas.microsoft.com/office/powerpoint/2010/main" val="26537439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81200" y="-99392"/>
            <a:ext cx="8229600" cy="1143000"/>
          </a:xfrm>
        </p:spPr>
        <p:txBody>
          <a:bodyPr/>
          <a:lstStyle/>
          <a:p>
            <a:r>
              <a:rPr lang="es-ES" dirty="0"/>
              <a:t>Cambio </a:t>
            </a:r>
            <a:r>
              <a:rPr lang="es-ES" dirty="0" err="1"/>
              <a:t>climatico</a:t>
            </a:r>
            <a:endParaRPr lang="es-ES" dirty="0"/>
          </a:p>
        </p:txBody>
      </p:sp>
      <p:sp>
        <p:nvSpPr>
          <p:cNvPr id="3" name="Marcador de fecha 2"/>
          <p:cNvSpPr>
            <a:spLocks noGrp="1"/>
          </p:cNvSpPr>
          <p:nvPr>
            <p:ph type="dt" sz="half" idx="10"/>
          </p:nvPr>
        </p:nvSpPr>
        <p:spPr/>
        <p:txBody>
          <a:bodyPr/>
          <a:lstStyle/>
          <a:p>
            <a:pPr>
              <a:defRPr/>
            </a:pPr>
            <a:fld id="{B958AB75-3E01-4CB7-BD77-5822693DEA6F}" type="datetime1">
              <a:rPr lang="es-ES" smtClean="0"/>
              <a:pPr>
                <a:defRPr/>
              </a:pPr>
              <a:t>13/06/2018</a:t>
            </a:fld>
            <a:endParaRPr lang="es-ES"/>
          </a:p>
        </p:txBody>
      </p:sp>
      <p:sp>
        <p:nvSpPr>
          <p:cNvPr id="4" name="Marcador de pie de página 3"/>
          <p:cNvSpPr>
            <a:spLocks noGrp="1"/>
          </p:cNvSpPr>
          <p:nvPr>
            <p:ph type="ftr" sz="quarter" idx="11"/>
          </p:nvPr>
        </p:nvSpPr>
        <p:spPr/>
        <p:txBody>
          <a:bodyPr/>
          <a:lstStyle/>
          <a:p>
            <a:pPr>
              <a:defRPr/>
            </a:pPr>
            <a:r>
              <a:rPr lang="es-ES"/>
              <a:t>E. Lamo de Espinosa- RIE</a:t>
            </a:r>
          </a:p>
        </p:txBody>
      </p:sp>
      <p:sp>
        <p:nvSpPr>
          <p:cNvPr id="5" name="Marcador de número de diapositiva 4"/>
          <p:cNvSpPr>
            <a:spLocks noGrp="1"/>
          </p:cNvSpPr>
          <p:nvPr>
            <p:ph type="sldNum" sz="quarter" idx="12"/>
          </p:nvPr>
        </p:nvSpPr>
        <p:spPr/>
        <p:txBody>
          <a:bodyPr/>
          <a:lstStyle/>
          <a:p>
            <a:pPr>
              <a:defRPr/>
            </a:pPr>
            <a:fld id="{34453947-24A0-44F6-B810-B9BCF96CFDE5}" type="slidenum">
              <a:rPr lang="es-ES" smtClean="0"/>
              <a:pPr>
                <a:defRPr/>
              </a:pPr>
              <a:t>20</a:t>
            </a:fld>
            <a:endParaRPr lang="es-ES"/>
          </a:p>
        </p:txBody>
      </p:sp>
      <p:pic>
        <p:nvPicPr>
          <p:cNvPr id="6" name="Imagen 5"/>
          <p:cNvPicPr>
            <a:picLocks noChangeAspect="1"/>
          </p:cNvPicPr>
          <p:nvPr/>
        </p:nvPicPr>
        <p:blipFill rotWithShape="1">
          <a:blip r:embed="rId2">
            <a:extLst>
              <a:ext uri="{28A0092B-C50C-407E-A947-70E740481C1C}">
                <a14:useLocalDpi xmlns:a14="http://schemas.microsoft.com/office/drawing/2010/main" val="0"/>
              </a:ext>
            </a:extLst>
          </a:blip>
          <a:srcRect r="50010" b="50795"/>
          <a:stretch/>
        </p:blipFill>
        <p:spPr>
          <a:xfrm>
            <a:off x="1388852" y="146950"/>
            <a:ext cx="8669547" cy="6394299"/>
          </a:xfrm>
          <a:prstGeom prst="rect">
            <a:avLst/>
          </a:prstGeom>
        </p:spPr>
      </p:pic>
    </p:spTree>
    <p:extLst>
      <p:ext uri="{BB962C8B-B14F-4D97-AF65-F5344CB8AC3E}">
        <p14:creationId xmlns:p14="http://schemas.microsoft.com/office/powerpoint/2010/main" val="35877218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n-US"/>
          </a:p>
        </p:txBody>
      </p:sp>
      <p:sp>
        <p:nvSpPr>
          <p:cNvPr id="3" name="Marcador de fecha 2"/>
          <p:cNvSpPr>
            <a:spLocks noGrp="1"/>
          </p:cNvSpPr>
          <p:nvPr>
            <p:ph type="dt" sz="half" idx="10"/>
          </p:nvPr>
        </p:nvSpPr>
        <p:spPr/>
        <p:txBody>
          <a:bodyPr/>
          <a:lstStyle/>
          <a:p>
            <a:pPr>
              <a:defRPr/>
            </a:pPr>
            <a:fld id="{C228C53A-FAB9-47C4-AB1F-4387AAED5605}" type="datetime1">
              <a:rPr lang="es-ES" smtClean="0">
                <a:solidFill>
                  <a:srgbClr val="FFFFFF"/>
                </a:solidFill>
              </a:rPr>
              <a:pPr>
                <a:defRPr/>
              </a:pPr>
              <a:t>13/06/2018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p:cNvSpPr>
            <a:spLocks noGrp="1"/>
          </p:cNvSpPr>
          <p:nvPr>
            <p:ph type="sldNum" sz="quarter" idx="12"/>
          </p:nvPr>
        </p:nvSpPr>
        <p:spPr/>
        <p:txBody>
          <a:bodyPr/>
          <a:lstStyle/>
          <a:p>
            <a:fld id="{D27ED5CE-D8EA-4F0F-875F-C9D411C7B1FF}" type="slidenum">
              <a:rPr lang="es-ES" altLang="es-ES" smtClean="0">
                <a:solidFill>
                  <a:srgbClr val="FFFFFF"/>
                </a:solidFill>
              </a:rPr>
              <a:pPr/>
              <a:t>21</a:t>
            </a:fld>
            <a:endParaRPr lang="es-ES" altLang="es-ES">
              <a:solidFill>
                <a:srgbClr val="FFFFFF"/>
              </a:solidFill>
            </a:endParaRPr>
          </a:p>
        </p:txBody>
      </p:sp>
      <p:pic>
        <p:nvPicPr>
          <p:cNvPr id="6" name="Imagen 5"/>
          <p:cNvPicPr>
            <a:picLocks noChangeAspect="1"/>
          </p:cNvPicPr>
          <p:nvPr/>
        </p:nvPicPr>
        <p:blipFill rotWithShape="1">
          <a:blip r:embed="rId2">
            <a:extLst>
              <a:ext uri="{28A0092B-C50C-407E-A947-70E740481C1C}">
                <a14:useLocalDpi xmlns:a14="http://schemas.microsoft.com/office/drawing/2010/main" val="0"/>
              </a:ext>
            </a:extLst>
          </a:blip>
          <a:srcRect l="49934" b="50190"/>
          <a:stretch/>
        </p:blipFill>
        <p:spPr>
          <a:xfrm>
            <a:off x="1828800" y="135892"/>
            <a:ext cx="8936072" cy="6661723"/>
          </a:xfrm>
          <a:prstGeom prst="rect">
            <a:avLst/>
          </a:prstGeom>
        </p:spPr>
      </p:pic>
    </p:spTree>
    <p:extLst>
      <p:ext uri="{BB962C8B-B14F-4D97-AF65-F5344CB8AC3E}">
        <p14:creationId xmlns:p14="http://schemas.microsoft.com/office/powerpoint/2010/main" val="22378202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n-US"/>
          </a:p>
        </p:txBody>
      </p:sp>
      <p:sp>
        <p:nvSpPr>
          <p:cNvPr id="3" name="Marcador de fecha 2"/>
          <p:cNvSpPr>
            <a:spLocks noGrp="1"/>
          </p:cNvSpPr>
          <p:nvPr>
            <p:ph type="dt" sz="half" idx="10"/>
          </p:nvPr>
        </p:nvSpPr>
        <p:spPr/>
        <p:txBody>
          <a:bodyPr/>
          <a:lstStyle/>
          <a:p>
            <a:pPr>
              <a:defRPr/>
            </a:pPr>
            <a:fld id="{C228C53A-FAB9-47C4-AB1F-4387AAED5605}" type="datetime1">
              <a:rPr lang="es-ES" smtClean="0">
                <a:solidFill>
                  <a:srgbClr val="FFFFFF"/>
                </a:solidFill>
              </a:rPr>
              <a:pPr>
                <a:defRPr/>
              </a:pPr>
              <a:t>13/06/2018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p:cNvSpPr>
            <a:spLocks noGrp="1"/>
          </p:cNvSpPr>
          <p:nvPr>
            <p:ph type="sldNum" sz="quarter" idx="12"/>
          </p:nvPr>
        </p:nvSpPr>
        <p:spPr/>
        <p:txBody>
          <a:bodyPr/>
          <a:lstStyle/>
          <a:p>
            <a:fld id="{D27ED5CE-D8EA-4F0F-875F-C9D411C7B1FF}" type="slidenum">
              <a:rPr lang="es-ES" altLang="es-ES" smtClean="0">
                <a:solidFill>
                  <a:srgbClr val="FFFFFF"/>
                </a:solidFill>
              </a:rPr>
              <a:pPr/>
              <a:t>22</a:t>
            </a:fld>
            <a:endParaRPr lang="es-ES" altLang="es-ES">
              <a:solidFill>
                <a:srgbClr val="FFFFFF"/>
              </a:solidFill>
            </a:endParaRPr>
          </a:p>
        </p:txBody>
      </p:sp>
      <p:pic>
        <p:nvPicPr>
          <p:cNvPr id="6" name="Imagen 5"/>
          <p:cNvPicPr>
            <a:picLocks noChangeAspect="1"/>
          </p:cNvPicPr>
          <p:nvPr/>
        </p:nvPicPr>
        <p:blipFill rotWithShape="1">
          <a:blip r:embed="rId2">
            <a:extLst>
              <a:ext uri="{28A0092B-C50C-407E-A947-70E740481C1C}">
                <a14:useLocalDpi xmlns:a14="http://schemas.microsoft.com/office/drawing/2010/main" val="0"/>
              </a:ext>
            </a:extLst>
          </a:blip>
          <a:srcRect t="49930" r="49975"/>
          <a:stretch/>
        </p:blipFill>
        <p:spPr>
          <a:xfrm>
            <a:off x="1190445" y="128677"/>
            <a:ext cx="8604369" cy="6453277"/>
          </a:xfrm>
          <a:prstGeom prst="rect">
            <a:avLst/>
          </a:prstGeom>
        </p:spPr>
      </p:pic>
    </p:spTree>
    <p:extLst>
      <p:ext uri="{BB962C8B-B14F-4D97-AF65-F5344CB8AC3E}">
        <p14:creationId xmlns:p14="http://schemas.microsoft.com/office/powerpoint/2010/main" val="40819424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n-US" dirty="0"/>
          </a:p>
        </p:txBody>
      </p:sp>
      <p:sp>
        <p:nvSpPr>
          <p:cNvPr id="3" name="Marcador de fecha 2"/>
          <p:cNvSpPr>
            <a:spLocks noGrp="1"/>
          </p:cNvSpPr>
          <p:nvPr>
            <p:ph type="dt" sz="half" idx="10"/>
          </p:nvPr>
        </p:nvSpPr>
        <p:spPr/>
        <p:txBody>
          <a:bodyPr/>
          <a:lstStyle/>
          <a:p>
            <a:pPr>
              <a:defRPr/>
            </a:pPr>
            <a:fld id="{C228C53A-FAB9-47C4-AB1F-4387AAED5605}" type="datetime1">
              <a:rPr lang="es-ES" smtClean="0">
                <a:solidFill>
                  <a:srgbClr val="FFFFFF"/>
                </a:solidFill>
              </a:rPr>
              <a:pPr>
                <a:defRPr/>
              </a:pPr>
              <a:t>13/06/2018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p:cNvSpPr>
            <a:spLocks noGrp="1"/>
          </p:cNvSpPr>
          <p:nvPr>
            <p:ph type="sldNum" sz="quarter" idx="12"/>
          </p:nvPr>
        </p:nvSpPr>
        <p:spPr/>
        <p:txBody>
          <a:bodyPr/>
          <a:lstStyle/>
          <a:p>
            <a:fld id="{D27ED5CE-D8EA-4F0F-875F-C9D411C7B1FF}" type="slidenum">
              <a:rPr lang="es-ES" altLang="es-ES" smtClean="0">
                <a:solidFill>
                  <a:srgbClr val="FFFFFF"/>
                </a:solidFill>
              </a:rPr>
              <a:pPr/>
              <a:t>23</a:t>
            </a:fld>
            <a:endParaRPr lang="es-ES" altLang="es-ES">
              <a:solidFill>
                <a:srgbClr val="FFFFFF"/>
              </a:solidFill>
            </a:endParaRPr>
          </a:p>
        </p:txBody>
      </p:sp>
      <p:pic>
        <p:nvPicPr>
          <p:cNvPr id="6" name="Imagen 5"/>
          <p:cNvPicPr>
            <a:picLocks noChangeAspect="1"/>
          </p:cNvPicPr>
          <p:nvPr/>
        </p:nvPicPr>
        <p:blipFill rotWithShape="1">
          <a:blip r:embed="rId2">
            <a:extLst>
              <a:ext uri="{28A0092B-C50C-407E-A947-70E740481C1C}">
                <a14:useLocalDpi xmlns:a14="http://schemas.microsoft.com/office/drawing/2010/main" val="0"/>
              </a:ext>
            </a:extLst>
          </a:blip>
          <a:srcRect l="50023" t="50172" r="-2265" b="10643"/>
          <a:stretch/>
        </p:blipFill>
        <p:spPr>
          <a:xfrm>
            <a:off x="609600" y="185468"/>
            <a:ext cx="11185396" cy="6286770"/>
          </a:xfrm>
          <a:prstGeom prst="rect">
            <a:avLst/>
          </a:prstGeom>
        </p:spPr>
      </p:pic>
    </p:spTree>
    <p:extLst>
      <p:ext uri="{BB962C8B-B14F-4D97-AF65-F5344CB8AC3E}">
        <p14:creationId xmlns:p14="http://schemas.microsoft.com/office/powerpoint/2010/main" val="39890539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1926" y="2226738"/>
            <a:ext cx="3605839" cy="1143000"/>
          </a:xfrm>
        </p:spPr>
        <p:txBody>
          <a:bodyPr/>
          <a:lstStyle/>
          <a:p>
            <a:r>
              <a:rPr lang="es-ES" sz="2800" b="1" dirty="0"/>
              <a:t>El riesgo de la proliferación nuclear</a:t>
            </a:r>
            <a:r>
              <a:rPr lang="es-ES" sz="2800" dirty="0"/>
              <a:t/>
            </a:r>
            <a:br>
              <a:rPr lang="es-ES" sz="2800" dirty="0"/>
            </a:br>
            <a:r>
              <a:rPr lang="es-ES" sz="2800" dirty="0"/>
              <a:t/>
            </a:r>
            <a:br>
              <a:rPr lang="es-ES" sz="2800" dirty="0"/>
            </a:br>
            <a:r>
              <a:rPr lang="es-ES" sz="1600" dirty="0"/>
              <a:t>De China a Pakistán para contener a la India</a:t>
            </a:r>
            <a:br>
              <a:rPr lang="es-ES" sz="1600" dirty="0"/>
            </a:br>
            <a:r>
              <a:rPr lang="es-ES" sz="1600" dirty="0"/>
              <a:t/>
            </a:r>
            <a:br>
              <a:rPr lang="es-ES" sz="1600" dirty="0"/>
            </a:br>
            <a:r>
              <a:rPr lang="es-ES" sz="1600" dirty="0"/>
              <a:t>De Pakistán a Irán para contener a Israel</a:t>
            </a:r>
            <a:br>
              <a:rPr lang="es-ES" sz="1600" dirty="0"/>
            </a:br>
            <a:r>
              <a:rPr lang="es-ES" sz="1600" dirty="0"/>
              <a:t/>
            </a:r>
            <a:br>
              <a:rPr lang="es-ES" sz="1600" dirty="0"/>
            </a:br>
            <a:r>
              <a:rPr lang="es-ES" sz="1600" dirty="0"/>
              <a:t>De Pakistán a Corea del Norte</a:t>
            </a:r>
            <a:br>
              <a:rPr lang="es-ES" sz="1600" dirty="0"/>
            </a:br>
            <a:r>
              <a:rPr lang="es-ES" sz="1600" dirty="0"/>
              <a:t/>
            </a:r>
            <a:br>
              <a:rPr lang="es-ES" sz="1600" dirty="0"/>
            </a:br>
            <a:r>
              <a:rPr lang="es-ES" sz="1600" dirty="0"/>
              <a:t>¿Japón para contener a China?</a:t>
            </a:r>
            <a:br>
              <a:rPr lang="es-ES" sz="1600" dirty="0"/>
            </a:br>
            <a:r>
              <a:rPr lang="es-ES" sz="1600" dirty="0"/>
              <a:t/>
            </a:r>
            <a:br>
              <a:rPr lang="es-ES" sz="1600" dirty="0"/>
            </a:br>
            <a:r>
              <a:rPr lang="es-ES" sz="1600" dirty="0"/>
              <a:t>¿Arabia saudita para contener a Irán?</a:t>
            </a:r>
            <a:br>
              <a:rPr lang="es-ES" sz="1600" dirty="0"/>
            </a:br>
            <a:r>
              <a:rPr lang="es-ES" sz="1600" dirty="0"/>
              <a:t/>
            </a:r>
            <a:br>
              <a:rPr lang="es-ES" sz="1600" dirty="0"/>
            </a:br>
            <a:r>
              <a:rPr lang="es-ES" sz="1800" b="1" dirty="0">
                <a:solidFill>
                  <a:srgbClr val="FFFF00"/>
                </a:solidFill>
              </a:rPr>
              <a:t>¿Una MAD multipolar?</a:t>
            </a:r>
            <a:br>
              <a:rPr lang="es-ES" sz="1800" b="1" dirty="0">
                <a:solidFill>
                  <a:srgbClr val="FFFF00"/>
                </a:solidFill>
              </a:rPr>
            </a:br>
            <a:r>
              <a:rPr lang="es-ES" sz="1800" b="1" dirty="0">
                <a:solidFill>
                  <a:srgbClr val="FFFF00"/>
                </a:solidFill>
              </a:rPr>
              <a:t/>
            </a:r>
            <a:br>
              <a:rPr lang="es-ES" sz="1800" b="1" dirty="0">
                <a:solidFill>
                  <a:srgbClr val="FFFF00"/>
                </a:solidFill>
              </a:rPr>
            </a:br>
            <a:r>
              <a:rPr lang="es-ES" sz="1800" b="1" dirty="0">
                <a:solidFill>
                  <a:srgbClr val="FFFF00"/>
                </a:solidFill>
              </a:rPr>
              <a:t>¿Un terrorismo nuclear?</a:t>
            </a:r>
          </a:p>
        </p:txBody>
      </p:sp>
      <p:sp>
        <p:nvSpPr>
          <p:cNvPr id="3" name="Marcador de fecha 2"/>
          <p:cNvSpPr>
            <a:spLocks noGrp="1"/>
          </p:cNvSpPr>
          <p:nvPr>
            <p:ph type="dt" sz="half" idx="10"/>
          </p:nvPr>
        </p:nvSpPr>
        <p:spPr/>
        <p:txBody>
          <a:bodyPr/>
          <a:lstStyle/>
          <a:p>
            <a:pPr>
              <a:defRPr/>
            </a:pPr>
            <a:fld id="{B958AB75-3E01-4CB7-BD77-5822693DEA6F}" type="datetime1">
              <a:rPr lang="es-ES" smtClean="0"/>
              <a:pPr>
                <a:defRPr/>
              </a:pPr>
              <a:t>13/06/2018</a:t>
            </a:fld>
            <a:endParaRPr lang="es-ES"/>
          </a:p>
        </p:txBody>
      </p:sp>
      <p:sp>
        <p:nvSpPr>
          <p:cNvPr id="4" name="Marcador de pie de página 3"/>
          <p:cNvSpPr>
            <a:spLocks noGrp="1"/>
          </p:cNvSpPr>
          <p:nvPr>
            <p:ph type="ftr" sz="quarter" idx="11"/>
          </p:nvPr>
        </p:nvSpPr>
        <p:spPr/>
        <p:txBody>
          <a:bodyPr/>
          <a:lstStyle/>
          <a:p>
            <a:pPr>
              <a:defRPr/>
            </a:pPr>
            <a:r>
              <a:rPr lang="es-ES"/>
              <a:t>E. Lamo de Espinosa- RIE</a:t>
            </a:r>
          </a:p>
        </p:txBody>
      </p:sp>
      <p:sp>
        <p:nvSpPr>
          <p:cNvPr id="5" name="Marcador de número de diapositiva 4"/>
          <p:cNvSpPr>
            <a:spLocks noGrp="1"/>
          </p:cNvSpPr>
          <p:nvPr>
            <p:ph type="sldNum" sz="quarter" idx="12"/>
          </p:nvPr>
        </p:nvSpPr>
        <p:spPr/>
        <p:txBody>
          <a:bodyPr/>
          <a:lstStyle/>
          <a:p>
            <a:pPr>
              <a:defRPr/>
            </a:pPr>
            <a:fld id="{34453947-24A0-44F6-B810-B9BCF96CFDE5}" type="slidenum">
              <a:rPr lang="es-ES" smtClean="0"/>
              <a:pPr>
                <a:defRPr/>
              </a:pPr>
              <a:t>24</a:t>
            </a:fld>
            <a:endParaRPr lang="es-ES"/>
          </a:p>
        </p:txBody>
      </p:sp>
      <p:pic>
        <p:nvPicPr>
          <p:cNvPr id="6146" name="Picture 2" descr="Resultado de imagen de nuclear powe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1411" y="765934"/>
            <a:ext cx="7969977" cy="5678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14033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p:cNvSpPr>
            <a:spLocks noGrp="1"/>
          </p:cNvSpPr>
          <p:nvPr>
            <p:ph type="title"/>
          </p:nvPr>
        </p:nvSpPr>
        <p:spPr>
          <a:xfrm>
            <a:off x="609600" y="62158"/>
            <a:ext cx="10972800" cy="1143000"/>
          </a:xfrm>
        </p:spPr>
        <p:txBody>
          <a:bodyPr/>
          <a:lstStyle/>
          <a:p>
            <a:r>
              <a:rPr lang="es-ES" sz="3600" dirty="0"/>
              <a:t>Submarinos con Misiles Balísticos (SSBN)</a:t>
            </a:r>
            <a:endParaRPr lang="en-US" sz="3600" dirty="0"/>
          </a:p>
        </p:txBody>
      </p:sp>
      <p:sp>
        <p:nvSpPr>
          <p:cNvPr id="3" name="Marcador de fecha 2"/>
          <p:cNvSpPr>
            <a:spLocks noGrp="1"/>
          </p:cNvSpPr>
          <p:nvPr>
            <p:ph type="dt" sz="half" idx="10"/>
          </p:nvPr>
        </p:nvSpPr>
        <p:spPr/>
        <p:txBody>
          <a:bodyPr/>
          <a:lstStyle/>
          <a:p>
            <a:pPr>
              <a:defRPr/>
            </a:pPr>
            <a:fld id="{C228C53A-FAB9-47C4-AB1F-4387AAED5605}" type="datetime1">
              <a:rPr lang="es-ES" smtClean="0">
                <a:solidFill>
                  <a:srgbClr val="FFFFFF"/>
                </a:solidFill>
              </a:rPr>
              <a:pPr>
                <a:defRPr/>
              </a:pPr>
              <a:t>13/06/2018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p:cNvSpPr>
            <a:spLocks noGrp="1"/>
          </p:cNvSpPr>
          <p:nvPr>
            <p:ph type="sldNum" sz="quarter" idx="12"/>
          </p:nvPr>
        </p:nvSpPr>
        <p:spPr/>
        <p:txBody>
          <a:bodyPr/>
          <a:lstStyle/>
          <a:p>
            <a:fld id="{D27ED5CE-D8EA-4F0F-875F-C9D411C7B1FF}" type="slidenum">
              <a:rPr lang="es-ES" altLang="es-ES" smtClean="0">
                <a:solidFill>
                  <a:srgbClr val="FFFFFF"/>
                </a:solidFill>
              </a:rPr>
              <a:pPr/>
              <a:t>25</a:t>
            </a:fld>
            <a:endParaRPr lang="es-ES" altLang="es-ES">
              <a:solidFill>
                <a:srgbClr val="FFFFFF"/>
              </a:solidFill>
            </a:endParaRPr>
          </a:p>
        </p:txBody>
      </p:sp>
      <p:pic>
        <p:nvPicPr>
          <p:cNvPr id="7170" name="Picture 2" descr="Nuclear Missile Submarin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1295" y="1205158"/>
            <a:ext cx="8953500" cy="5314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520267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2530" name="Rectangle 2">
            <a:extLst/>
          </p:cNvPr>
          <p:cNvSpPr>
            <a:spLocks noGrp="1" noChangeArrowheads="1"/>
          </p:cNvSpPr>
          <p:nvPr>
            <p:ph type="title"/>
          </p:nvPr>
        </p:nvSpPr>
        <p:spPr/>
        <p:txBody>
          <a:bodyPr/>
          <a:lstStyle/>
          <a:p>
            <a:pPr eaLnBrk="1" hangingPunct="1">
              <a:defRPr/>
            </a:pPr>
            <a:r>
              <a:rPr lang="es-ES" sz="4000" dirty="0">
                <a:solidFill>
                  <a:schemeClr val="tx1"/>
                </a:solidFill>
              </a:rPr>
              <a:t>EN RESUMEN: LA GOBERNANZA GLOBAL</a:t>
            </a:r>
            <a:br>
              <a:rPr lang="es-ES" sz="4000" dirty="0">
                <a:solidFill>
                  <a:schemeClr val="tx1"/>
                </a:solidFill>
              </a:rPr>
            </a:br>
            <a:r>
              <a:rPr lang="es-ES" sz="4000" dirty="0">
                <a:solidFill>
                  <a:schemeClr val="tx1"/>
                </a:solidFill>
              </a:rPr>
              <a:t>UN GRAN PROBLEMA</a:t>
            </a:r>
          </a:p>
        </p:txBody>
      </p:sp>
      <p:sp>
        <p:nvSpPr>
          <p:cNvPr id="1942531" name="Rectangle 3">
            <a:extLst/>
          </p:cNvPr>
          <p:cNvSpPr>
            <a:spLocks noGrp="1" noChangeArrowheads="1"/>
          </p:cNvSpPr>
          <p:nvPr>
            <p:ph idx="1"/>
          </p:nvPr>
        </p:nvSpPr>
        <p:spPr>
          <a:xfrm>
            <a:off x="946298" y="1864361"/>
            <a:ext cx="10229702" cy="4530725"/>
          </a:xfrm>
        </p:spPr>
        <p:txBody>
          <a:bodyPr/>
          <a:lstStyle/>
          <a:p>
            <a:pPr marL="0" indent="0" algn="ctr" eaLnBrk="1" hangingPunct="1">
              <a:buNone/>
              <a:defRPr/>
            </a:pPr>
            <a:r>
              <a:rPr lang="es-ES" sz="2400" dirty="0">
                <a:latin typeface="+mj-lt"/>
              </a:rPr>
              <a:t>El principal problema no es que tengamos problemas, </a:t>
            </a:r>
          </a:p>
          <a:p>
            <a:pPr marL="0" indent="0" algn="ctr" eaLnBrk="1" hangingPunct="1">
              <a:buNone/>
              <a:defRPr/>
            </a:pPr>
            <a:r>
              <a:rPr lang="es-ES" sz="2400" dirty="0">
                <a:latin typeface="+mj-lt"/>
              </a:rPr>
              <a:t>siempre los hay, </a:t>
            </a:r>
          </a:p>
          <a:p>
            <a:pPr marL="0" indent="0" algn="ctr" eaLnBrk="1" hangingPunct="1">
              <a:buNone/>
              <a:defRPr/>
            </a:pPr>
            <a:endParaRPr lang="es-ES" sz="2400" dirty="0">
              <a:latin typeface="+mj-lt"/>
            </a:endParaRPr>
          </a:p>
          <a:p>
            <a:pPr marL="0" indent="0" algn="ctr" eaLnBrk="1" hangingPunct="1">
              <a:buNone/>
              <a:defRPr/>
            </a:pPr>
            <a:r>
              <a:rPr lang="es-ES" sz="2400" dirty="0">
                <a:solidFill>
                  <a:srgbClr val="FFFF00"/>
                </a:solidFill>
                <a:latin typeface="+mj-lt"/>
              </a:rPr>
              <a:t>El principal problema es que </a:t>
            </a:r>
          </a:p>
          <a:p>
            <a:pPr marL="0" indent="0" algn="ctr" eaLnBrk="1" hangingPunct="1">
              <a:buNone/>
              <a:defRPr/>
            </a:pPr>
            <a:r>
              <a:rPr lang="es-ES" sz="2400" dirty="0">
                <a:solidFill>
                  <a:srgbClr val="FFFF00"/>
                </a:solidFill>
                <a:latin typeface="+mj-lt"/>
              </a:rPr>
              <a:t>no tenemos instrumentos para gestionar los problemas, </a:t>
            </a:r>
          </a:p>
          <a:p>
            <a:pPr marL="0" indent="0" algn="ctr" eaLnBrk="1" hangingPunct="1">
              <a:buNone/>
              <a:defRPr/>
            </a:pPr>
            <a:r>
              <a:rPr lang="es-ES" sz="2400" dirty="0">
                <a:solidFill>
                  <a:srgbClr val="FFFF00"/>
                </a:solidFill>
                <a:latin typeface="+mj-lt"/>
              </a:rPr>
              <a:t>es decir, hay un déficit de gobernanza global que </a:t>
            </a:r>
          </a:p>
          <a:p>
            <a:pPr marL="0" indent="0" algn="ctr" eaLnBrk="1" hangingPunct="1">
              <a:buNone/>
              <a:defRPr/>
            </a:pPr>
            <a:r>
              <a:rPr lang="es-ES" sz="2400" dirty="0">
                <a:solidFill>
                  <a:srgbClr val="FFFF00"/>
                </a:solidFill>
                <a:latin typeface="+mj-lt"/>
              </a:rPr>
              <a:t>es nuevo (no existía hace 100 años) </a:t>
            </a:r>
          </a:p>
          <a:p>
            <a:pPr marL="0" indent="0" algn="ctr" eaLnBrk="1" hangingPunct="1">
              <a:buNone/>
              <a:defRPr/>
            </a:pPr>
            <a:r>
              <a:rPr lang="es-ES" sz="2400" dirty="0">
                <a:solidFill>
                  <a:srgbClr val="FFFF00"/>
                </a:solidFill>
                <a:latin typeface="+mj-lt"/>
              </a:rPr>
              <a:t>y se amplia al ritmo de la globalización</a:t>
            </a:r>
          </a:p>
        </p:txBody>
      </p:sp>
      <p:sp>
        <p:nvSpPr>
          <p:cNvPr id="4" name="5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fld id="{4FD343E8-3F22-4ECD-BF35-9A410CD2C2FE}" type="slidenum">
              <a:rPr lang="es-ES" altLang="es-ES" sz="1200">
                <a:solidFill>
                  <a:srgbClr val="FFFFFF"/>
                </a:solidFill>
                <a:latin typeface="Verdana" panose="020B0604030504040204" pitchFamily="34" charset="0"/>
              </a:rPr>
              <a:pPr>
                <a:spcBef>
                  <a:spcPct val="0"/>
                </a:spcBef>
                <a:buClrTx/>
                <a:buSzTx/>
                <a:buFontTx/>
                <a:buNone/>
              </a:pPr>
              <a:t>26</a:t>
            </a:fld>
            <a:endParaRPr lang="es-ES" altLang="es-ES" sz="1200">
              <a:solidFill>
                <a:srgbClr val="FFFFFF"/>
              </a:solidFill>
              <a:latin typeface="Verdana" panose="020B0604030504040204" pitchFamily="34" charset="0"/>
            </a:endParaRPr>
          </a:p>
        </p:txBody>
      </p:sp>
      <p:sp>
        <p:nvSpPr>
          <p:cNvPr id="2" name="1 Marcador de fecha">
            <a:extLst/>
          </p:cNvPr>
          <p:cNvSpPr>
            <a:spLocks noGrp="1"/>
          </p:cNvSpPr>
          <p:nvPr>
            <p:ph type="dt" sz="quarter" idx="10"/>
          </p:nvPr>
        </p:nvSpPr>
        <p:spPr/>
        <p:txBody>
          <a:bodyPr/>
          <a:lstStyle/>
          <a:p>
            <a:pPr>
              <a:defRPr/>
            </a:pPr>
            <a:fld id="{8526B881-44BA-45BD-8029-EE8065559E6F}" type="datetime1">
              <a:rPr lang="es-ES">
                <a:solidFill>
                  <a:srgbClr val="FFFFFF"/>
                </a:solidFill>
              </a:rPr>
              <a:pPr>
                <a:defRPr/>
              </a:pPr>
              <a:t>13/06/2018</a:t>
            </a:fld>
            <a:endParaRPr lang="es-ES">
              <a:solidFill>
                <a:srgbClr val="FFFFFF"/>
              </a:solidFill>
            </a:endParaRPr>
          </a:p>
        </p:txBody>
      </p:sp>
      <p:sp>
        <p:nvSpPr>
          <p:cNvPr id="3" name="2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Tree>
    <p:extLst>
      <p:ext uri="{BB962C8B-B14F-4D97-AF65-F5344CB8AC3E}">
        <p14:creationId xmlns:p14="http://schemas.microsoft.com/office/powerpoint/2010/main" val="11353653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9154" name="Rectangle 2050">
            <a:extLst/>
          </p:cNvPr>
          <p:cNvSpPr>
            <a:spLocks noGrp="1" noChangeArrowheads="1"/>
          </p:cNvSpPr>
          <p:nvPr>
            <p:ph type="title"/>
          </p:nvPr>
        </p:nvSpPr>
        <p:spPr/>
        <p:txBody>
          <a:bodyPr/>
          <a:lstStyle/>
          <a:p>
            <a:pPr eaLnBrk="1" hangingPunct="1">
              <a:defRPr/>
            </a:pPr>
            <a:r>
              <a:rPr lang="es-ES" sz="3200">
                <a:solidFill>
                  <a:schemeClr val="tx1"/>
                </a:solidFill>
              </a:rPr>
              <a:t>¿QUÉ TENEMOS Y QUÉ NECESITAMOS?</a:t>
            </a:r>
          </a:p>
        </p:txBody>
      </p:sp>
      <p:sp>
        <p:nvSpPr>
          <p:cNvPr id="1969155" name="Rectangle 2051">
            <a:extLst/>
          </p:cNvPr>
          <p:cNvSpPr>
            <a:spLocks noGrp="1" noChangeArrowheads="1"/>
          </p:cNvSpPr>
          <p:nvPr>
            <p:ph idx="1"/>
          </p:nvPr>
        </p:nvSpPr>
        <p:spPr>
          <a:xfrm>
            <a:off x="1371600" y="1274652"/>
            <a:ext cx="8881730" cy="4530725"/>
          </a:xfrm>
        </p:spPr>
        <p:txBody>
          <a:bodyPr/>
          <a:lstStyle/>
          <a:p>
            <a:pPr eaLnBrk="1" hangingPunct="1">
              <a:lnSpc>
                <a:spcPct val="90000"/>
              </a:lnSpc>
              <a:defRPr/>
            </a:pPr>
            <a:r>
              <a:rPr lang="es-ES" sz="2400" dirty="0"/>
              <a:t>Tenemos un “orden inter-nacional” que es</a:t>
            </a:r>
          </a:p>
          <a:p>
            <a:pPr eaLnBrk="1" hangingPunct="1">
              <a:lnSpc>
                <a:spcPct val="90000"/>
              </a:lnSpc>
              <a:defRPr/>
            </a:pPr>
            <a:endParaRPr lang="es-ES" sz="2400" dirty="0"/>
          </a:p>
          <a:p>
            <a:pPr lvl="1" eaLnBrk="1" hangingPunct="1">
              <a:lnSpc>
                <a:spcPct val="90000"/>
              </a:lnSpc>
              <a:defRPr/>
            </a:pPr>
            <a:r>
              <a:rPr lang="es-ES" sz="2000" dirty="0"/>
              <a:t>Inter-estatal, una organización de Estados, no de poblaciones,</a:t>
            </a:r>
          </a:p>
          <a:p>
            <a:pPr lvl="1" eaLnBrk="1" hangingPunct="1">
              <a:lnSpc>
                <a:spcPct val="90000"/>
              </a:lnSpc>
              <a:defRPr/>
            </a:pPr>
            <a:r>
              <a:rPr lang="es-ES" sz="2000" dirty="0"/>
              <a:t>pensado para resolver conflictos inter-estatales</a:t>
            </a:r>
          </a:p>
          <a:p>
            <a:pPr lvl="1" eaLnBrk="1" hangingPunct="1">
              <a:lnSpc>
                <a:spcPct val="90000"/>
              </a:lnSpc>
              <a:defRPr/>
            </a:pPr>
            <a:r>
              <a:rPr lang="es-ES" sz="2000" dirty="0"/>
              <a:t>que actúa sólo cuando es necesario</a:t>
            </a:r>
          </a:p>
          <a:p>
            <a:pPr lvl="1" eaLnBrk="1" hangingPunct="1">
              <a:lnSpc>
                <a:spcPct val="90000"/>
              </a:lnSpc>
              <a:defRPr/>
            </a:pPr>
            <a:r>
              <a:rPr lang="es-ES" sz="2000" dirty="0"/>
              <a:t>-cuyo modelo es el sistema ONU</a:t>
            </a:r>
          </a:p>
          <a:p>
            <a:pPr lvl="1" eaLnBrk="1" hangingPunct="1">
              <a:lnSpc>
                <a:spcPct val="90000"/>
              </a:lnSpc>
              <a:defRPr/>
            </a:pPr>
            <a:endParaRPr lang="es-ES" sz="2000" dirty="0"/>
          </a:p>
          <a:p>
            <a:pPr eaLnBrk="1" hangingPunct="1">
              <a:lnSpc>
                <a:spcPct val="90000"/>
              </a:lnSpc>
              <a:defRPr/>
            </a:pPr>
            <a:r>
              <a:rPr lang="es-ES" sz="2400" dirty="0"/>
              <a:t>Pero necesitamos</a:t>
            </a:r>
          </a:p>
          <a:p>
            <a:pPr eaLnBrk="1" hangingPunct="1">
              <a:lnSpc>
                <a:spcPct val="90000"/>
              </a:lnSpc>
              <a:defRPr/>
            </a:pPr>
            <a:endParaRPr lang="es-ES" sz="2400" dirty="0"/>
          </a:p>
          <a:p>
            <a:pPr lvl="1" eaLnBrk="1" hangingPunct="1">
              <a:lnSpc>
                <a:spcPct val="90000"/>
              </a:lnSpc>
              <a:defRPr/>
            </a:pPr>
            <a:r>
              <a:rPr lang="es-ES" sz="2000" dirty="0"/>
              <a:t>Una organización mundial que represente poblaciones y no de Estados,</a:t>
            </a:r>
          </a:p>
          <a:p>
            <a:pPr lvl="1" eaLnBrk="1" hangingPunct="1">
              <a:lnSpc>
                <a:spcPct val="90000"/>
              </a:lnSpc>
              <a:defRPr/>
            </a:pPr>
            <a:r>
              <a:rPr lang="es-ES" sz="2000" dirty="0"/>
              <a:t>para resolver problemas globales, </a:t>
            </a:r>
            <a:r>
              <a:rPr lang="es-ES" sz="2000" dirty="0" err="1"/>
              <a:t>societales</a:t>
            </a:r>
            <a:r>
              <a:rPr lang="es-ES" sz="2000" dirty="0"/>
              <a:t>, y no solo inter-estatales,</a:t>
            </a:r>
          </a:p>
          <a:p>
            <a:pPr lvl="1" eaLnBrk="1" hangingPunct="1">
              <a:lnSpc>
                <a:spcPct val="90000"/>
              </a:lnSpc>
              <a:defRPr/>
            </a:pPr>
            <a:r>
              <a:rPr lang="es-ES" sz="2000" dirty="0"/>
              <a:t>Y que actúe constantemente</a:t>
            </a:r>
          </a:p>
        </p:txBody>
      </p:sp>
      <p:sp>
        <p:nvSpPr>
          <p:cNvPr id="4" name="5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fld id="{3F6B0B60-0F2B-41DB-9F8A-FD831A8D7C29}" type="slidenum">
              <a:rPr lang="es-ES" altLang="es-ES" sz="1200">
                <a:solidFill>
                  <a:srgbClr val="FFFFFF"/>
                </a:solidFill>
                <a:latin typeface="Verdana" panose="020B0604030504040204" pitchFamily="34" charset="0"/>
              </a:rPr>
              <a:pPr>
                <a:spcBef>
                  <a:spcPct val="0"/>
                </a:spcBef>
                <a:buClrTx/>
                <a:buSzTx/>
                <a:buFontTx/>
                <a:buNone/>
              </a:pPr>
              <a:t>27</a:t>
            </a:fld>
            <a:endParaRPr lang="es-ES" altLang="es-ES" sz="1200">
              <a:solidFill>
                <a:srgbClr val="FFFFFF"/>
              </a:solidFill>
              <a:latin typeface="Verdana" panose="020B0604030504040204" pitchFamily="34" charset="0"/>
            </a:endParaRPr>
          </a:p>
        </p:txBody>
      </p:sp>
      <p:sp>
        <p:nvSpPr>
          <p:cNvPr id="2" name="1 Marcador de fecha">
            <a:extLst/>
          </p:cNvPr>
          <p:cNvSpPr>
            <a:spLocks noGrp="1"/>
          </p:cNvSpPr>
          <p:nvPr>
            <p:ph type="dt" sz="quarter" idx="10"/>
          </p:nvPr>
        </p:nvSpPr>
        <p:spPr/>
        <p:txBody>
          <a:bodyPr/>
          <a:lstStyle/>
          <a:p>
            <a:pPr>
              <a:defRPr/>
            </a:pPr>
            <a:fld id="{0C412CF7-BC4F-4A65-9FE3-E2CE604D68F5}" type="datetime1">
              <a:rPr lang="es-ES">
                <a:solidFill>
                  <a:srgbClr val="FFFFFF"/>
                </a:solidFill>
              </a:rPr>
              <a:pPr>
                <a:defRPr/>
              </a:pPr>
              <a:t>13/06/2018</a:t>
            </a:fld>
            <a:endParaRPr lang="es-ES">
              <a:solidFill>
                <a:srgbClr val="FFFFFF"/>
              </a:solidFill>
            </a:endParaRPr>
          </a:p>
        </p:txBody>
      </p:sp>
      <p:sp>
        <p:nvSpPr>
          <p:cNvPr id="3" name="2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Tree>
    <p:extLst>
      <p:ext uri="{BB962C8B-B14F-4D97-AF65-F5344CB8AC3E}">
        <p14:creationId xmlns:p14="http://schemas.microsoft.com/office/powerpoint/2010/main" val="16298154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3986" name="Rectangle 2">
            <a:extLst/>
          </p:cNvPr>
          <p:cNvSpPr>
            <a:spLocks noGrp="1" noChangeArrowheads="1"/>
          </p:cNvSpPr>
          <p:nvPr>
            <p:ph type="title"/>
          </p:nvPr>
        </p:nvSpPr>
        <p:spPr>
          <a:xfrm>
            <a:off x="1981200" y="2501900"/>
            <a:ext cx="8229600" cy="1143000"/>
          </a:xfrm>
        </p:spPr>
        <p:txBody>
          <a:bodyPr/>
          <a:lstStyle/>
          <a:p>
            <a:pPr eaLnBrk="1" hangingPunct="1">
              <a:defRPr/>
            </a:pPr>
            <a:r>
              <a:rPr lang="es-ES" sz="2400" dirty="0">
                <a:solidFill>
                  <a:srgbClr val="FFFF00"/>
                </a:solidFill>
              </a:rPr>
              <a:t/>
            </a:r>
            <a:br>
              <a:rPr lang="es-ES" sz="2400" dirty="0">
                <a:solidFill>
                  <a:srgbClr val="FFFF00"/>
                </a:solidFill>
              </a:rPr>
            </a:br>
            <a:r>
              <a:rPr lang="es-ES" sz="2400" dirty="0">
                <a:solidFill>
                  <a:srgbClr val="FFFF00"/>
                </a:solidFill>
              </a:rPr>
              <a:t>UN NUEVO ORDEN MUNDIAL</a:t>
            </a:r>
            <a:r>
              <a:rPr lang="es-ES" sz="4000" dirty="0">
                <a:solidFill>
                  <a:srgbClr val="FFFF00"/>
                </a:solidFill>
              </a:rPr>
              <a:t/>
            </a:r>
            <a:br>
              <a:rPr lang="es-ES" sz="4000" dirty="0">
                <a:solidFill>
                  <a:srgbClr val="FFFF00"/>
                </a:solidFill>
              </a:rPr>
            </a:br>
            <a:r>
              <a:rPr lang="es-ES" sz="4000" dirty="0">
                <a:solidFill>
                  <a:srgbClr val="FFFF00"/>
                </a:solidFill>
              </a:rPr>
              <a:t>¿COMO GOBERNARLO / GESTIONARLO?</a:t>
            </a:r>
          </a:p>
        </p:txBody>
      </p:sp>
      <p:sp>
        <p:nvSpPr>
          <p:cNvPr id="3" name="4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fld id="{425FFBA1-CE00-4A85-8F9E-FAED29C1F391}" type="slidenum">
              <a:rPr lang="es-ES" altLang="es-ES" sz="1200">
                <a:solidFill>
                  <a:srgbClr val="FFFFFF"/>
                </a:solidFill>
                <a:latin typeface="Verdana" panose="020B0604030504040204" pitchFamily="34" charset="0"/>
              </a:rPr>
              <a:pPr>
                <a:spcBef>
                  <a:spcPct val="0"/>
                </a:spcBef>
                <a:buClrTx/>
                <a:buSzTx/>
                <a:buFontTx/>
                <a:buNone/>
              </a:pPr>
              <a:t>28</a:t>
            </a:fld>
            <a:endParaRPr lang="es-ES" altLang="es-ES" sz="1200">
              <a:solidFill>
                <a:srgbClr val="FFFFFF"/>
              </a:solidFill>
              <a:latin typeface="Verdana" panose="020B0604030504040204" pitchFamily="34" charset="0"/>
            </a:endParaRPr>
          </a:p>
        </p:txBody>
      </p:sp>
      <p:sp>
        <p:nvSpPr>
          <p:cNvPr id="2" name="1 Marcador de fecha">
            <a:extLst/>
          </p:cNvPr>
          <p:cNvSpPr>
            <a:spLocks noGrp="1"/>
          </p:cNvSpPr>
          <p:nvPr>
            <p:ph type="dt" sz="quarter" idx="10"/>
          </p:nvPr>
        </p:nvSpPr>
        <p:spPr/>
        <p:txBody>
          <a:bodyPr/>
          <a:lstStyle/>
          <a:p>
            <a:pPr>
              <a:defRPr/>
            </a:pPr>
            <a:fld id="{4CA9F042-225F-4169-B624-902A9BD974F0}" type="datetime1">
              <a:rPr lang="es-ES">
                <a:solidFill>
                  <a:srgbClr val="FFFFFF"/>
                </a:solidFill>
              </a:rPr>
              <a:pPr>
                <a:defRPr/>
              </a:pPr>
              <a:t>13/06/2018</a:t>
            </a:fld>
            <a:endParaRPr lang="es-ES">
              <a:solidFill>
                <a:srgbClr val="FFFFFF"/>
              </a:solidFill>
            </a:endParaRPr>
          </a:p>
        </p:txBody>
      </p:sp>
      <p:sp>
        <p:nvSpPr>
          <p:cNvPr id="4" name="3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Tree>
    <p:extLst>
      <p:ext uri="{BB962C8B-B14F-4D97-AF65-F5344CB8AC3E}">
        <p14:creationId xmlns:p14="http://schemas.microsoft.com/office/powerpoint/2010/main" val="1016689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78691" name="Rectangle 3">
            <a:extLst/>
          </p:cNvPr>
          <p:cNvSpPr>
            <a:spLocks noGrp="1" noChangeArrowheads="1"/>
          </p:cNvSpPr>
          <p:nvPr>
            <p:ph type="title"/>
          </p:nvPr>
        </p:nvSpPr>
        <p:spPr>
          <a:xfrm>
            <a:off x="416845" y="2579052"/>
            <a:ext cx="3285648" cy="1143001"/>
          </a:xfrm>
        </p:spPr>
        <p:txBody>
          <a:bodyPr/>
          <a:lstStyle/>
          <a:p>
            <a:pPr algn="l" eaLnBrk="1" hangingPunct="1">
              <a:defRPr/>
            </a:pPr>
            <a:r>
              <a:rPr lang="es-ES" sz="3600" dirty="0">
                <a:solidFill>
                  <a:schemeClr val="tx1"/>
                </a:solidFill>
              </a:rPr>
              <a:t>¿Mejor sistema para asegurar la paz?</a:t>
            </a:r>
            <a:br>
              <a:rPr lang="es-ES" sz="3600" dirty="0">
                <a:solidFill>
                  <a:schemeClr val="tx1"/>
                </a:solidFill>
              </a:rPr>
            </a:br>
            <a:r>
              <a:rPr lang="es-ES" sz="3600" dirty="0">
                <a:solidFill>
                  <a:schemeClr val="tx1"/>
                </a:solidFill>
              </a:rPr>
              <a:t/>
            </a:r>
            <a:br>
              <a:rPr lang="es-ES" sz="3600" dirty="0">
                <a:solidFill>
                  <a:schemeClr val="tx1"/>
                </a:solidFill>
              </a:rPr>
            </a:br>
            <a:r>
              <a:rPr lang="es-ES" sz="3600" dirty="0">
                <a:solidFill>
                  <a:schemeClr val="tx1"/>
                </a:solidFill>
              </a:rPr>
              <a:t>1.-</a:t>
            </a:r>
            <a:r>
              <a:rPr lang="es-ES" sz="2800" dirty="0">
                <a:solidFill>
                  <a:schemeClr val="tx1"/>
                </a:solidFill>
              </a:rPr>
              <a:t>ONU</a:t>
            </a:r>
            <a:br>
              <a:rPr lang="es-ES" sz="2800" dirty="0">
                <a:solidFill>
                  <a:schemeClr val="tx1"/>
                </a:solidFill>
              </a:rPr>
            </a:br>
            <a:r>
              <a:rPr lang="es-ES" sz="2800" dirty="0">
                <a:solidFill>
                  <a:schemeClr val="tx1"/>
                </a:solidFill>
              </a:rPr>
              <a:t>2.-Equilibrio de poderes</a:t>
            </a:r>
            <a:br>
              <a:rPr lang="es-ES" sz="2800" dirty="0">
                <a:solidFill>
                  <a:schemeClr val="tx1"/>
                </a:solidFill>
              </a:rPr>
            </a:br>
            <a:r>
              <a:rPr lang="es-ES" sz="2800" dirty="0">
                <a:solidFill>
                  <a:schemeClr val="tx1"/>
                </a:solidFill>
              </a:rPr>
              <a:t>3.-Un poder</a:t>
            </a:r>
            <a:br>
              <a:rPr lang="es-ES" sz="2800" dirty="0">
                <a:solidFill>
                  <a:schemeClr val="tx1"/>
                </a:solidFill>
              </a:rPr>
            </a:br>
            <a:r>
              <a:rPr lang="es-ES" sz="2800" dirty="0">
                <a:solidFill>
                  <a:schemeClr val="tx1"/>
                </a:solidFill>
              </a:rPr>
              <a:t>4.-Dos poderes</a:t>
            </a:r>
          </a:p>
        </p:txBody>
      </p:sp>
      <p:sp>
        <p:nvSpPr>
          <p:cNvPr id="4" name="4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fld id="{86D68161-BA28-4470-92A2-0B83D670F6EB}" type="slidenum">
              <a:rPr lang="es-ES" altLang="es-ES" sz="1200">
                <a:solidFill>
                  <a:srgbClr val="FFFFFF"/>
                </a:solidFill>
                <a:latin typeface="Verdana" panose="020B0604030504040204" pitchFamily="34" charset="0"/>
              </a:rPr>
              <a:pPr>
                <a:spcBef>
                  <a:spcPct val="0"/>
                </a:spcBef>
                <a:buClrTx/>
                <a:buSzTx/>
                <a:buFontTx/>
                <a:buNone/>
              </a:pPr>
              <a:t>29</a:t>
            </a:fld>
            <a:endParaRPr lang="es-ES" altLang="es-ES" sz="1200">
              <a:solidFill>
                <a:srgbClr val="FFFFFF"/>
              </a:solidFill>
              <a:latin typeface="Verdana" panose="020B0604030504040204" pitchFamily="34" charset="0"/>
            </a:endParaRPr>
          </a:p>
        </p:txBody>
      </p:sp>
      <p:pic>
        <p:nvPicPr>
          <p:cNvPr id="9421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91185" y="71121"/>
            <a:ext cx="8703183" cy="66347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Marcador de fecha">
            <a:extLst/>
          </p:cNvPr>
          <p:cNvSpPr>
            <a:spLocks noGrp="1"/>
          </p:cNvSpPr>
          <p:nvPr>
            <p:ph type="dt" sz="quarter" idx="10"/>
          </p:nvPr>
        </p:nvSpPr>
        <p:spPr/>
        <p:txBody>
          <a:bodyPr/>
          <a:lstStyle/>
          <a:p>
            <a:pPr>
              <a:defRPr/>
            </a:pPr>
            <a:fld id="{9B7BF3C9-A66A-4198-8EC8-DF668A7C8EBF}" type="datetime1">
              <a:rPr lang="es-ES">
                <a:solidFill>
                  <a:srgbClr val="FFFFFF"/>
                </a:solidFill>
              </a:rPr>
              <a:pPr>
                <a:defRPr/>
              </a:pPr>
              <a:t>13/06/2018</a:t>
            </a:fld>
            <a:endParaRPr lang="es-ES">
              <a:solidFill>
                <a:srgbClr val="FFFFFF"/>
              </a:solidFill>
            </a:endParaRPr>
          </a:p>
        </p:txBody>
      </p:sp>
      <p:sp>
        <p:nvSpPr>
          <p:cNvPr id="3" name="2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Tree>
    <p:extLst>
      <p:ext uri="{BB962C8B-B14F-4D97-AF65-F5344CB8AC3E}">
        <p14:creationId xmlns:p14="http://schemas.microsoft.com/office/powerpoint/2010/main" val="170083657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5442" name="Rectangle 2">
            <a:extLst/>
          </p:cNvPr>
          <p:cNvSpPr>
            <a:spLocks noGrp="1" noChangeArrowheads="1"/>
          </p:cNvSpPr>
          <p:nvPr>
            <p:ph type="title"/>
          </p:nvPr>
        </p:nvSpPr>
        <p:spPr/>
        <p:txBody>
          <a:bodyPr/>
          <a:lstStyle/>
          <a:p>
            <a:pPr eaLnBrk="1" hangingPunct="1">
              <a:defRPr/>
            </a:pPr>
            <a:r>
              <a:rPr lang="es-ES" sz="2000" dirty="0">
                <a:solidFill>
                  <a:schemeClr val="tx1"/>
                </a:solidFill>
              </a:rPr>
              <a:t>¿CÓMO GOBERNAR LA SOCIEDAD-MUNDO</a:t>
            </a:r>
            <a:r>
              <a:rPr lang="es-ES" sz="2400" dirty="0">
                <a:solidFill>
                  <a:schemeClr val="tx1"/>
                </a:solidFill>
              </a:rPr>
              <a:t>?</a:t>
            </a:r>
            <a:br>
              <a:rPr lang="es-ES" sz="2400" dirty="0">
                <a:solidFill>
                  <a:schemeClr val="tx1"/>
                </a:solidFill>
              </a:rPr>
            </a:br>
            <a:r>
              <a:rPr lang="es-ES" sz="2400" dirty="0">
                <a:solidFill>
                  <a:schemeClr val="tx1"/>
                </a:solidFill>
              </a:rPr>
              <a:t/>
            </a:r>
            <a:br>
              <a:rPr lang="es-ES" sz="2400" dirty="0">
                <a:solidFill>
                  <a:schemeClr val="tx1"/>
                </a:solidFill>
              </a:rPr>
            </a:br>
            <a:r>
              <a:rPr lang="es-ES" sz="3600" dirty="0">
                <a:solidFill>
                  <a:schemeClr val="tx1"/>
                </a:solidFill>
              </a:rPr>
              <a:t>TRES (1/2) RESPUESTAS ACTUALES</a:t>
            </a:r>
          </a:p>
        </p:txBody>
      </p:sp>
      <p:sp>
        <p:nvSpPr>
          <p:cNvPr id="1725443" name="Rectangle 3">
            <a:extLst/>
          </p:cNvPr>
          <p:cNvSpPr>
            <a:spLocks noGrp="1" noChangeArrowheads="1"/>
          </p:cNvSpPr>
          <p:nvPr>
            <p:ph idx="1"/>
          </p:nvPr>
        </p:nvSpPr>
        <p:spPr>
          <a:xfrm>
            <a:off x="802640" y="1239521"/>
            <a:ext cx="10708640" cy="4530725"/>
          </a:xfrm>
        </p:spPr>
        <p:txBody>
          <a:bodyPr/>
          <a:lstStyle/>
          <a:p>
            <a:pPr marL="609600" indent="-609600" eaLnBrk="1" hangingPunct="1">
              <a:lnSpc>
                <a:spcPct val="90000"/>
              </a:lnSpc>
              <a:buNone/>
              <a:defRPr/>
            </a:pPr>
            <a:endParaRPr lang="es-ES" sz="2400" dirty="0"/>
          </a:p>
          <a:p>
            <a:pPr marL="609600" indent="-609600" eaLnBrk="1" hangingPunct="1">
              <a:lnSpc>
                <a:spcPct val="90000"/>
              </a:lnSpc>
              <a:buFont typeface="Wingdings" panose="05000000000000000000" pitchFamily="2" charset="2"/>
              <a:buAutoNum type="arabicPeriod"/>
              <a:defRPr/>
            </a:pPr>
            <a:r>
              <a:rPr lang="es-ES" sz="2400" dirty="0"/>
              <a:t>El orden internacional clásico: a través de las Naciones Unidas (</a:t>
            </a:r>
            <a:r>
              <a:rPr lang="es-ES" sz="2400" b="1" dirty="0">
                <a:solidFill>
                  <a:srgbClr val="FFFF00"/>
                </a:solidFill>
              </a:rPr>
              <a:t>negociando soberanías</a:t>
            </a:r>
            <a:r>
              <a:rPr lang="es-ES" sz="2400" dirty="0"/>
              <a:t>): preferido por la UE. </a:t>
            </a:r>
          </a:p>
          <a:p>
            <a:pPr marL="609600" indent="-609600" eaLnBrk="1" hangingPunct="1">
              <a:lnSpc>
                <a:spcPct val="90000"/>
              </a:lnSpc>
              <a:buFont typeface="Wingdings" panose="05000000000000000000" pitchFamily="2" charset="2"/>
              <a:buAutoNum type="arabicPeriod"/>
              <a:defRPr/>
            </a:pPr>
            <a:endParaRPr lang="es-ES" sz="2400" dirty="0"/>
          </a:p>
          <a:p>
            <a:pPr marL="609600" indent="-609600" eaLnBrk="1" hangingPunct="1">
              <a:lnSpc>
                <a:spcPct val="90000"/>
              </a:lnSpc>
              <a:buFont typeface="Wingdings" panose="05000000000000000000" pitchFamily="2" charset="2"/>
              <a:buAutoNum type="arabicPeriod"/>
              <a:defRPr/>
            </a:pPr>
            <a:r>
              <a:rPr lang="es-ES" sz="2400" dirty="0"/>
              <a:t>La de los “</a:t>
            </a:r>
            <a:r>
              <a:rPr lang="es-ES" sz="2400" dirty="0" err="1"/>
              <a:t>neocon</a:t>
            </a:r>
            <a:r>
              <a:rPr lang="es-ES" sz="2400" dirty="0"/>
              <a:t>”, de uno u otro lado: </a:t>
            </a:r>
            <a:r>
              <a:rPr lang="es-ES" sz="2400" b="1" dirty="0">
                <a:solidFill>
                  <a:srgbClr val="FFFF00"/>
                </a:solidFill>
              </a:rPr>
              <a:t>imponiendo una soberanía</a:t>
            </a:r>
            <a:r>
              <a:rPr lang="es-ES" sz="2400" dirty="0">
                <a:solidFill>
                  <a:srgbClr val="FFFF00"/>
                </a:solidFill>
              </a:rPr>
              <a:t>; </a:t>
            </a:r>
            <a:r>
              <a:rPr lang="es-ES" sz="2400" dirty="0"/>
              <a:t> modelo imperial mundial. Pero ¿qué soberanía? ¿cuál? De modo que la confrontación de grandes potencias da lugar a…</a:t>
            </a:r>
          </a:p>
          <a:p>
            <a:pPr marL="609600" indent="-609600" eaLnBrk="1" hangingPunct="1">
              <a:lnSpc>
                <a:spcPct val="90000"/>
              </a:lnSpc>
              <a:buFont typeface="Wingdings" panose="05000000000000000000" pitchFamily="2" charset="2"/>
              <a:buAutoNum type="arabicPeriod"/>
              <a:defRPr/>
            </a:pPr>
            <a:endParaRPr lang="es-ES" sz="2400" dirty="0"/>
          </a:p>
          <a:p>
            <a:pPr marL="609600" indent="-609600" eaLnBrk="1" hangingPunct="1">
              <a:lnSpc>
                <a:spcPct val="90000"/>
              </a:lnSpc>
              <a:buFont typeface="Wingdings" panose="05000000000000000000" pitchFamily="2" charset="2"/>
              <a:buAutoNum type="arabicPeriod"/>
              <a:defRPr/>
            </a:pPr>
            <a:r>
              <a:rPr lang="es-ES" sz="2400" dirty="0"/>
              <a:t>Lo que funciona (a veces): grandes potencias que negocian, al margen de la ONU, </a:t>
            </a:r>
            <a:r>
              <a:rPr lang="es-ES" sz="2400" b="1" dirty="0">
                <a:solidFill>
                  <a:srgbClr val="FFFF00"/>
                </a:solidFill>
              </a:rPr>
              <a:t>confrontando soberanías</a:t>
            </a:r>
            <a:r>
              <a:rPr lang="es-ES" sz="2400" dirty="0"/>
              <a:t>,  en un mundo westfaliano</a:t>
            </a:r>
          </a:p>
          <a:p>
            <a:pPr marL="609600" indent="-609600" eaLnBrk="1" hangingPunct="1">
              <a:lnSpc>
                <a:spcPct val="90000"/>
              </a:lnSpc>
              <a:buFont typeface="Wingdings" panose="05000000000000000000" pitchFamily="2" charset="2"/>
              <a:buAutoNum type="arabicPeriod"/>
              <a:defRPr/>
            </a:pPr>
            <a:endParaRPr lang="es-ES" sz="2400" dirty="0"/>
          </a:p>
          <a:p>
            <a:pPr marL="609600" indent="-609600" eaLnBrk="1" hangingPunct="1">
              <a:lnSpc>
                <a:spcPct val="90000"/>
              </a:lnSpc>
              <a:buFont typeface="Wingdings" panose="05000000000000000000" pitchFamily="2" charset="2"/>
              <a:buAutoNum type="arabicPeriod"/>
              <a:defRPr/>
            </a:pPr>
            <a:r>
              <a:rPr lang="es-ES" sz="2400" dirty="0"/>
              <a:t>El modelo de la UE, la </a:t>
            </a:r>
            <a:r>
              <a:rPr lang="es-ES" sz="2400" b="1" dirty="0">
                <a:solidFill>
                  <a:srgbClr val="FFFF00"/>
                </a:solidFill>
              </a:rPr>
              <a:t>suma de soberanías</a:t>
            </a:r>
            <a:r>
              <a:rPr lang="es-ES" sz="2400" dirty="0"/>
              <a:t>, que potencialmente puede extenderse al mundo y es una alternativa al modelo ONU.</a:t>
            </a:r>
          </a:p>
          <a:p>
            <a:pPr marL="0" indent="0" eaLnBrk="1" hangingPunct="1">
              <a:lnSpc>
                <a:spcPct val="90000"/>
              </a:lnSpc>
              <a:buNone/>
              <a:defRPr/>
            </a:pPr>
            <a:endParaRPr lang="es-ES" sz="2400" dirty="0">
              <a:solidFill>
                <a:srgbClr val="FFFF00"/>
              </a:solidFill>
            </a:endParaRPr>
          </a:p>
        </p:txBody>
      </p:sp>
      <p:sp>
        <p:nvSpPr>
          <p:cNvPr id="4" name="5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fld id="{3D90E448-4F22-4521-800A-2CF524CE6335}" type="slidenum">
              <a:rPr lang="es-ES" altLang="es-ES" sz="1200">
                <a:solidFill>
                  <a:srgbClr val="FFFFFF"/>
                </a:solidFill>
                <a:latin typeface="Verdana" panose="020B0604030504040204" pitchFamily="34" charset="0"/>
              </a:rPr>
              <a:pPr>
                <a:spcBef>
                  <a:spcPct val="0"/>
                </a:spcBef>
                <a:buClrTx/>
                <a:buSzTx/>
                <a:buFontTx/>
                <a:buNone/>
              </a:pPr>
              <a:t>30</a:t>
            </a:fld>
            <a:endParaRPr lang="es-ES" altLang="es-ES" sz="1200">
              <a:solidFill>
                <a:srgbClr val="FFFFFF"/>
              </a:solidFill>
              <a:latin typeface="Verdana" panose="020B0604030504040204" pitchFamily="34" charset="0"/>
            </a:endParaRPr>
          </a:p>
        </p:txBody>
      </p:sp>
      <p:sp>
        <p:nvSpPr>
          <p:cNvPr id="2" name="1 Marcador de fecha">
            <a:extLst/>
          </p:cNvPr>
          <p:cNvSpPr>
            <a:spLocks noGrp="1"/>
          </p:cNvSpPr>
          <p:nvPr>
            <p:ph type="dt" sz="quarter" idx="10"/>
          </p:nvPr>
        </p:nvSpPr>
        <p:spPr/>
        <p:txBody>
          <a:bodyPr/>
          <a:lstStyle/>
          <a:p>
            <a:pPr>
              <a:defRPr/>
            </a:pPr>
            <a:fld id="{B9A610F4-4773-4CEB-BFAC-146FE2F4E713}" type="datetime1">
              <a:rPr lang="es-ES">
                <a:solidFill>
                  <a:srgbClr val="FFFFFF"/>
                </a:solidFill>
              </a:rPr>
              <a:pPr>
                <a:defRPr/>
              </a:pPr>
              <a:t>13/06/2018</a:t>
            </a:fld>
            <a:endParaRPr lang="es-ES">
              <a:solidFill>
                <a:srgbClr val="FFFFFF"/>
              </a:solidFill>
            </a:endParaRPr>
          </a:p>
        </p:txBody>
      </p:sp>
      <p:sp>
        <p:nvSpPr>
          <p:cNvPr id="3" name="2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Tree>
    <p:extLst>
      <p:ext uri="{BB962C8B-B14F-4D97-AF65-F5344CB8AC3E}">
        <p14:creationId xmlns:p14="http://schemas.microsoft.com/office/powerpoint/2010/main" val="34917334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1390CA8-C80A-43DE-89A9-DC3AE2AE8E15}"/>
              </a:ext>
            </a:extLst>
          </p:cNvPr>
          <p:cNvSpPr>
            <a:spLocks noGrp="1"/>
          </p:cNvSpPr>
          <p:nvPr>
            <p:ph type="title"/>
          </p:nvPr>
        </p:nvSpPr>
        <p:spPr>
          <a:xfrm>
            <a:off x="609600" y="267180"/>
            <a:ext cx="10972800" cy="1143000"/>
          </a:xfrm>
        </p:spPr>
        <p:txBody>
          <a:bodyPr/>
          <a:lstStyle/>
          <a:p>
            <a:r>
              <a:rPr lang="es-ES" dirty="0"/>
              <a:t>Cuatro funciones de la ONU (art.1)</a:t>
            </a:r>
          </a:p>
        </p:txBody>
      </p:sp>
      <p:sp>
        <p:nvSpPr>
          <p:cNvPr id="3" name="Marcador de contenido 2">
            <a:extLst>
              <a:ext uri="{FF2B5EF4-FFF2-40B4-BE49-F238E27FC236}">
                <a16:creationId xmlns:a16="http://schemas.microsoft.com/office/drawing/2014/main" xmlns="" id="{B842D4F6-0042-46B5-BB51-962FF4C6515E}"/>
              </a:ext>
            </a:extLst>
          </p:cNvPr>
          <p:cNvSpPr>
            <a:spLocks noGrp="1"/>
          </p:cNvSpPr>
          <p:nvPr>
            <p:ph idx="1"/>
          </p:nvPr>
        </p:nvSpPr>
        <p:spPr/>
        <p:txBody>
          <a:bodyPr/>
          <a:lstStyle/>
          <a:p>
            <a:pPr marL="457200" indent="-457200">
              <a:buFont typeface="+mj-lt"/>
              <a:buAutoNum type="arabicPeriod"/>
            </a:pPr>
            <a:r>
              <a:rPr lang="es-ES" sz="2000" dirty="0">
                <a:effectLst/>
              </a:rPr>
              <a:t>Mantener la </a:t>
            </a:r>
            <a:r>
              <a:rPr lang="es-ES" sz="2000" dirty="0">
                <a:solidFill>
                  <a:srgbClr val="FFFF00"/>
                </a:solidFill>
                <a:effectLst/>
              </a:rPr>
              <a:t>paz y la seguridad internacionales</a:t>
            </a:r>
            <a:r>
              <a:rPr lang="es-ES" sz="2000" dirty="0">
                <a:effectLst/>
              </a:rPr>
              <a:t>, y con tal fin: tomar medidas colectivas eficaces para prevenir y eliminar amenazas a la paz, y para suprimir actos de agresión u otros quebrantamientos de la paz; y lograr por medios pacíficos, y de conformidad con los principios de la justicia y del derecho internacional, el ajuste o arreglo de controversias o situaciones internacionales susceptibles de conducir a quebrantamientos de la paz;</a:t>
            </a:r>
          </a:p>
          <a:p>
            <a:pPr marL="457200" indent="-457200">
              <a:buFont typeface="+mj-lt"/>
              <a:buAutoNum type="arabicPeriod"/>
            </a:pPr>
            <a:r>
              <a:rPr lang="es-ES" sz="2000" dirty="0">
                <a:effectLst/>
              </a:rPr>
              <a:t>Fomentar entre las naciones </a:t>
            </a:r>
            <a:r>
              <a:rPr lang="es-ES" sz="2000" dirty="0">
                <a:solidFill>
                  <a:srgbClr val="FFFF00"/>
                </a:solidFill>
                <a:effectLst/>
              </a:rPr>
              <a:t>relaciones de amistad</a:t>
            </a:r>
            <a:r>
              <a:rPr lang="es-ES" sz="2000" dirty="0">
                <a:effectLst/>
              </a:rPr>
              <a:t> basadas en el respeto al principio de la igualdad de derechos y al de la libre determinación de los pueblos, y tomar otros medidas adecuadas para fortalecer la paz universal;</a:t>
            </a:r>
          </a:p>
          <a:p>
            <a:pPr marL="457200" indent="-457200">
              <a:buFont typeface="+mj-lt"/>
              <a:buAutoNum type="arabicPeriod"/>
            </a:pPr>
            <a:r>
              <a:rPr lang="es-ES" sz="2000" dirty="0">
                <a:effectLst/>
              </a:rPr>
              <a:t>Realizar la </a:t>
            </a:r>
            <a:r>
              <a:rPr lang="es-ES" sz="2000" dirty="0">
                <a:solidFill>
                  <a:srgbClr val="FFFF00"/>
                </a:solidFill>
                <a:effectLst/>
              </a:rPr>
              <a:t>cooperación internacional en la solución de problemas internacionales</a:t>
            </a:r>
            <a:r>
              <a:rPr lang="es-ES" sz="2000" dirty="0">
                <a:effectLst/>
              </a:rPr>
              <a:t> de carácter económico, social, cultural o humanitario, y en el desarrollo y estímulo del respeto a los derechos humanos y a las libertades fundamentales de todos, sin hacer distinción por motivos de raza, sexo, idioma o religión; y</a:t>
            </a:r>
          </a:p>
          <a:p>
            <a:pPr marL="457200" indent="-457200">
              <a:buFont typeface="+mj-lt"/>
              <a:buAutoNum type="arabicPeriod"/>
            </a:pPr>
            <a:r>
              <a:rPr lang="es-ES" sz="2000" dirty="0">
                <a:effectLst/>
              </a:rPr>
              <a:t>Servir de centro que </a:t>
            </a:r>
            <a:r>
              <a:rPr lang="es-ES" sz="2000" dirty="0">
                <a:solidFill>
                  <a:srgbClr val="FFFF00"/>
                </a:solidFill>
                <a:effectLst/>
              </a:rPr>
              <a:t>armonice los esfuerzos de las naciones</a:t>
            </a:r>
            <a:r>
              <a:rPr lang="es-ES" sz="2000" dirty="0">
                <a:effectLst/>
              </a:rPr>
              <a:t> por alcanzar estos propósitos comunes.</a:t>
            </a:r>
          </a:p>
          <a:p>
            <a:endParaRPr lang="es-ES" dirty="0"/>
          </a:p>
        </p:txBody>
      </p:sp>
      <p:sp>
        <p:nvSpPr>
          <p:cNvPr id="4" name="Marcador de fecha 3">
            <a:extLst>
              <a:ext uri="{FF2B5EF4-FFF2-40B4-BE49-F238E27FC236}">
                <a16:creationId xmlns:a16="http://schemas.microsoft.com/office/drawing/2014/main" xmlns="" id="{1EC68FB2-8A77-40C0-9C11-DB57B208B728}"/>
              </a:ext>
            </a:extLst>
          </p:cNvPr>
          <p:cNvSpPr>
            <a:spLocks noGrp="1"/>
          </p:cNvSpPr>
          <p:nvPr>
            <p:ph type="dt" sz="half" idx="10"/>
          </p:nvPr>
        </p:nvSpPr>
        <p:spPr/>
        <p:txBody>
          <a:bodyPr/>
          <a:lstStyle/>
          <a:p>
            <a:pPr>
              <a:defRPr/>
            </a:pPr>
            <a:fld id="{74C71DC7-09BA-445C-BFCB-3BA9D9C296F1}" type="datetime1">
              <a:rPr lang="es-ES" smtClean="0">
                <a:solidFill>
                  <a:srgbClr val="FFFFFF"/>
                </a:solidFill>
              </a:rPr>
              <a:pPr>
                <a:defRPr/>
              </a:pPr>
              <a:t>13/06/2018</a:t>
            </a:fld>
            <a:endParaRPr lang="es-ES">
              <a:solidFill>
                <a:srgbClr val="FFFFFF"/>
              </a:solidFill>
            </a:endParaRPr>
          </a:p>
        </p:txBody>
      </p:sp>
      <p:sp>
        <p:nvSpPr>
          <p:cNvPr id="5" name="Marcador de pie de página 4">
            <a:extLst>
              <a:ext uri="{FF2B5EF4-FFF2-40B4-BE49-F238E27FC236}">
                <a16:creationId xmlns:a16="http://schemas.microsoft.com/office/drawing/2014/main" xmlns="" id="{E4CD0FB4-3BD4-462B-A48C-36CAD8CCB455}"/>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a:extLst>
              <a:ext uri="{FF2B5EF4-FFF2-40B4-BE49-F238E27FC236}">
                <a16:creationId xmlns:a16="http://schemas.microsoft.com/office/drawing/2014/main" xmlns="" id="{507A5AA5-5750-4C02-8497-F6F1018056B7}"/>
              </a:ext>
            </a:extLst>
          </p:cNvPr>
          <p:cNvSpPr>
            <a:spLocks noGrp="1"/>
          </p:cNvSpPr>
          <p:nvPr>
            <p:ph type="sldNum" sz="quarter" idx="12"/>
          </p:nvPr>
        </p:nvSpPr>
        <p:spPr/>
        <p:txBody>
          <a:bodyPr/>
          <a:lstStyle/>
          <a:p>
            <a:fld id="{614BB59D-22C4-4E2E-AE26-E4CA78E71D3A}" type="slidenum">
              <a:rPr lang="es-ES" altLang="es-ES" smtClean="0">
                <a:solidFill>
                  <a:srgbClr val="FFFFFF"/>
                </a:solidFill>
              </a:rPr>
              <a:pPr/>
              <a:t>31</a:t>
            </a:fld>
            <a:endParaRPr lang="es-ES" altLang="es-ES">
              <a:solidFill>
                <a:srgbClr val="FFFFFF"/>
              </a:solidFill>
            </a:endParaRPr>
          </a:p>
        </p:txBody>
      </p:sp>
    </p:spTree>
    <p:extLst>
      <p:ext uri="{BB962C8B-B14F-4D97-AF65-F5344CB8AC3E}">
        <p14:creationId xmlns:p14="http://schemas.microsoft.com/office/powerpoint/2010/main" val="401140199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70AB731-8B6B-45C0-9C7B-63942C666934}"/>
              </a:ext>
            </a:extLst>
          </p:cNvPr>
          <p:cNvSpPr>
            <a:spLocks noGrp="1"/>
          </p:cNvSpPr>
          <p:nvPr>
            <p:ph type="title"/>
          </p:nvPr>
        </p:nvSpPr>
        <p:spPr>
          <a:xfrm>
            <a:off x="609600" y="65157"/>
            <a:ext cx="10972800" cy="1143000"/>
          </a:xfrm>
        </p:spPr>
        <p:txBody>
          <a:bodyPr/>
          <a:lstStyle/>
          <a:p>
            <a:r>
              <a:rPr lang="es-ES" dirty="0"/>
              <a:t>Sistema ONU</a:t>
            </a:r>
          </a:p>
        </p:txBody>
      </p:sp>
      <p:sp>
        <p:nvSpPr>
          <p:cNvPr id="3" name="Marcador de contenido 2">
            <a:extLst>
              <a:ext uri="{FF2B5EF4-FFF2-40B4-BE49-F238E27FC236}">
                <a16:creationId xmlns:a16="http://schemas.microsoft.com/office/drawing/2014/main" xmlns="" id="{BEC55C15-B670-4F9B-AD6B-2855C44B2940}"/>
              </a:ext>
            </a:extLst>
          </p:cNvPr>
          <p:cNvSpPr>
            <a:spLocks noGrp="1"/>
          </p:cNvSpPr>
          <p:nvPr>
            <p:ph idx="1"/>
          </p:nvPr>
        </p:nvSpPr>
        <p:spPr>
          <a:xfrm>
            <a:off x="609599" y="1036677"/>
            <a:ext cx="11266967" cy="4530725"/>
          </a:xfrm>
        </p:spPr>
        <p:txBody>
          <a:bodyPr/>
          <a:lstStyle/>
          <a:p>
            <a:r>
              <a:rPr lang="es-ES" sz="2400" dirty="0">
                <a:effectLst/>
              </a:rPr>
              <a:t>La Organización Mundial del Turismo (OMT), </a:t>
            </a:r>
          </a:p>
          <a:p>
            <a:r>
              <a:rPr lang="es-ES" sz="2400" dirty="0">
                <a:effectLst/>
              </a:rPr>
              <a:t>la Organización para la Alimentación y la Agricultura (FAO), </a:t>
            </a:r>
          </a:p>
          <a:p>
            <a:r>
              <a:rPr lang="es-ES" sz="2400" dirty="0">
                <a:effectLst/>
              </a:rPr>
              <a:t>la Organización Internacional del Trabajo (OIT), </a:t>
            </a:r>
          </a:p>
          <a:p>
            <a:r>
              <a:rPr lang="es-ES" sz="2400" dirty="0">
                <a:effectLst/>
              </a:rPr>
              <a:t>la Organización Mundial de la Salud (OMS) </a:t>
            </a:r>
          </a:p>
          <a:p>
            <a:r>
              <a:rPr lang="es-ES" sz="2400" dirty="0">
                <a:effectLst/>
              </a:rPr>
              <a:t>Programa de Naciones Unidas para los Asentamiento Urbanos (ONU-HABITAT)</a:t>
            </a:r>
          </a:p>
          <a:p>
            <a:r>
              <a:rPr lang="es-ES" sz="2400" dirty="0">
                <a:effectLst/>
              </a:rPr>
              <a:t>Programa de las Naciones Unidas para el Desarrollo (PNUD)</a:t>
            </a:r>
          </a:p>
          <a:p>
            <a:r>
              <a:rPr lang="es-ES" sz="2400" dirty="0">
                <a:effectLst/>
              </a:rPr>
              <a:t>Programa Mundial de Alimentos (PMA)</a:t>
            </a:r>
          </a:p>
          <a:p>
            <a:r>
              <a:rPr lang="es-ES" sz="2400" dirty="0">
                <a:effectLst/>
              </a:rPr>
              <a:t>Alto Comisionado de Naciones Unidas para los Refugiados (ACNUR), </a:t>
            </a:r>
          </a:p>
          <a:p>
            <a:r>
              <a:rPr lang="es-ES" sz="2400" dirty="0">
                <a:effectLst/>
              </a:rPr>
              <a:t>Organización para la Educación, la Ciencia y la Cultura (UNESCO)</a:t>
            </a:r>
          </a:p>
          <a:p>
            <a:r>
              <a:rPr lang="es-ES" sz="2400" dirty="0">
                <a:effectLst/>
              </a:rPr>
              <a:t>Fondo de las Naciones Unidas para la Infancia (UNICEF),</a:t>
            </a:r>
          </a:p>
        </p:txBody>
      </p:sp>
      <p:sp>
        <p:nvSpPr>
          <p:cNvPr id="4" name="Marcador de fecha 3">
            <a:extLst>
              <a:ext uri="{FF2B5EF4-FFF2-40B4-BE49-F238E27FC236}">
                <a16:creationId xmlns:a16="http://schemas.microsoft.com/office/drawing/2014/main" xmlns="" id="{53B7E90F-721B-4611-9D52-02A77DD5AFD8}"/>
              </a:ext>
            </a:extLst>
          </p:cNvPr>
          <p:cNvSpPr>
            <a:spLocks noGrp="1"/>
          </p:cNvSpPr>
          <p:nvPr>
            <p:ph type="dt" sz="half" idx="10"/>
          </p:nvPr>
        </p:nvSpPr>
        <p:spPr/>
        <p:txBody>
          <a:bodyPr/>
          <a:lstStyle/>
          <a:p>
            <a:pPr>
              <a:defRPr/>
            </a:pPr>
            <a:fld id="{74C71DC7-09BA-445C-BFCB-3BA9D9C296F1}" type="datetime1">
              <a:rPr lang="es-ES" smtClean="0">
                <a:solidFill>
                  <a:srgbClr val="FFFFFF"/>
                </a:solidFill>
              </a:rPr>
              <a:pPr>
                <a:defRPr/>
              </a:pPr>
              <a:t>13/06/2018</a:t>
            </a:fld>
            <a:endParaRPr lang="es-ES">
              <a:solidFill>
                <a:srgbClr val="FFFFFF"/>
              </a:solidFill>
            </a:endParaRPr>
          </a:p>
        </p:txBody>
      </p:sp>
      <p:sp>
        <p:nvSpPr>
          <p:cNvPr id="5" name="Marcador de pie de página 4">
            <a:extLst>
              <a:ext uri="{FF2B5EF4-FFF2-40B4-BE49-F238E27FC236}">
                <a16:creationId xmlns:a16="http://schemas.microsoft.com/office/drawing/2014/main" xmlns="" id="{15ABF873-CA55-41FA-B64A-27F4039B4921}"/>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a:extLst>
              <a:ext uri="{FF2B5EF4-FFF2-40B4-BE49-F238E27FC236}">
                <a16:creationId xmlns:a16="http://schemas.microsoft.com/office/drawing/2014/main" xmlns="" id="{97462D74-5DDA-42F9-9D04-61B0B69D8E1D}"/>
              </a:ext>
            </a:extLst>
          </p:cNvPr>
          <p:cNvSpPr>
            <a:spLocks noGrp="1"/>
          </p:cNvSpPr>
          <p:nvPr>
            <p:ph type="sldNum" sz="quarter" idx="12"/>
          </p:nvPr>
        </p:nvSpPr>
        <p:spPr/>
        <p:txBody>
          <a:bodyPr/>
          <a:lstStyle/>
          <a:p>
            <a:fld id="{614BB59D-22C4-4E2E-AE26-E4CA78E71D3A}" type="slidenum">
              <a:rPr lang="es-ES" altLang="es-ES" smtClean="0">
                <a:solidFill>
                  <a:srgbClr val="FFFFFF"/>
                </a:solidFill>
              </a:rPr>
              <a:pPr/>
              <a:t>32</a:t>
            </a:fld>
            <a:endParaRPr lang="es-ES" altLang="es-ES">
              <a:solidFill>
                <a:srgbClr val="FFFFFF"/>
              </a:solidFill>
            </a:endParaRPr>
          </a:p>
        </p:txBody>
      </p:sp>
    </p:spTree>
    <p:extLst>
      <p:ext uri="{BB962C8B-B14F-4D97-AF65-F5344CB8AC3E}">
        <p14:creationId xmlns:p14="http://schemas.microsoft.com/office/powerpoint/2010/main" val="37835115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z="3600" dirty="0"/>
              <a:t>Gobernanza económica</a:t>
            </a:r>
            <a:br>
              <a:rPr lang="es-ES" sz="3600" dirty="0"/>
            </a:br>
            <a:r>
              <a:rPr lang="es-ES" sz="3600" dirty="0"/>
              <a:t>El sistema de </a:t>
            </a:r>
            <a:r>
              <a:rPr lang="es-ES" sz="3600" dirty="0" err="1"/>
              <a:t>Bretton</a:t>
            </a:r>
            <a:r>
              <a:rPr lang="es-ES" sz="3600" dirty="0"/>
              <a:t> Woods</a:t>
            </a:r>
            <a:endParaRPr lang="en-US" sz="3600" dirty="0"/>
          </a:p>
        </p:txBody>
      </p:sp>
      <p:sp>
        <p:nvSpPr>
          <p:cNvPr id="6" name="Marcador de contenido 5"/>
          <p:cNvSpPr>
            <a:spLocks noGrp="1"/>
          </p:cNvSpPr>
          <p:nvPr>
            <p:ph idx="1"/>
          </p:nvPr>
        </p:nvSpPr>
        <p:spPr>
          <a:xfrm>
            <a:off x="773500" y="1833113"/>
            <a:ext cx="10972800" cy="4530725"/>
          </a:xfrm>
        </p:spPr>
        <p:txBody>
          <a:bodyPr/>
          <a:lstStyle/>
          <a:p>
            <a:r>
              <a:rPr lang="es-ES" sz="2400" b="1" dirty="0">
                <a:effectLst/>
              </a:rPr>
              <a:t>BM</a:t>
            </a:r>
            <a:r>
              <a:rPr lang="es-ES" sz="2400" dirty="0">
                <a:effectLst/>
              </a:rPr>
              <a:t>- La construcción de un </a:t>
            </a:r>
            <a:r>
              <a:rPr lang="es-ES" sz="2400" b="1" dirty="0">
                <a:effectLst/>
              </a:rPr>
              <a:t>banco mundial</a:t>
            </a:r>
            <a:r>
              <a:rPr lang="es-ES" sz="2400" dirty="0">
                <a:effectLst/>
              </a:rPr>
              <a:t>, que condujera globalmente la liquidez y fuera responsable del apoyo a países con excedentes de exportaciones -por consiguiente, el que estabilizara la economía mundial</a:t>
            </a:r>
          </a:p>
          <a:p>
            <a:r>
              <a:rPr lang="es-ES" sz="2400" b="1" dirty="0">
                <a:effectLst/>
              </a:rPr>
              <a:t>FMI</a:t>
            </a:r>
            <a:r>
              <a:rPr lang="es-ES" sz="2400" dirty="0">
                <a:effectLst/>
              </a:rPr>
              <a:t>-Un </a:t>
            </a:r>
            <a:r>
              <a:rPr lang="es-ES" sz="2400" b="1" dirty="0">
                <a:effectLst/>
              </a:rPr>
              <a:t>“fondo para la reconstrucción y el desarrollo”</a:t>
            </a:r>
            <a:r>
              <a:rPr lang="es-ES" sz="2400" dirty="0">
                <a:effectLst/>
              </a:rPr>
              <a:t>, que promoviera la puesta a disposición del crédito para los países de bajos ingresos,</a:t>
            </a:r>
          </a:p>
          <a:p>
            <a:r>
              <a:rPr lang="es-ES" sz="2400" b="1" dirty="0">
                <a:effectLst/>
              </a:rPr>
              <a:t>OMC</a:t>
            </a:r>
            <a:r>
              <a:rPr lang="es-ES" sz="2400" dirty="0">
                <a:effectLst/>
              </a:rPr>
              <a:t>- La creación de una organización internacional del comercio, la que se ocupara especialmente por la estabilidad de los precios de los bienes de exportación primarios,</a:t>
            </a:r>
          </a:p>
          <a:p>
            <a:endParaRPr lang="en-US" dirty="0"/>
          </a:p>
        </p:txBody>
      </p:sp>
      <p:sp>
        <p:nvSpPr>
          <p:cNvPr id="3" name="Marcador de fecha 2"/>
          <p:cNvSpPr>
            <a:spLocks noGrp="1"/>
          </p:cNvSpPr>
          <p:nvPr>
            <p:ph type="dt" sz="half" idx="10"/>
          </p:nvPr>
        </p:nvSpPr>
        <p:spPr/>
        <p:txBody>
          <a:bodyPr/>
          <a:lstStyle/>
          <a:p>
            <a:pPr>
              <a:defRPr/>
            </a:pPr>
            <a:fld id="{C228C53A-FAB9-47C4-AB1F-4387AAED5605}" type="datetime1">
              <a:rPr lang="es-ES" smtClean="0">
                <a:solidFill>
                  <a:srgbClr val="FFFFFF"/>
                </a:solidFill>
              </a:rPr>
              <a:pPr>
                <a:defRPr/>
              </a:pPr>
              <a:t>13/06/2018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p:cNvSpPr>
            <a:spLocks noGrp="1"/>
          </p:cNvSpPr>
          <p:nvPr>
            <p:ph type="sldNum" sz="quarter" idx="12"/>
          </p:nvPr>
        </p:nvSpPr>
        <p:spPr/>
        <p:txBody>
          <a:bodyPr/>
          <a:lstStyle/>
          <a:p>
            <a:fld id="{D27ED5CE-D8EA-4F0F-875F-C9D411C7B1FF}" type="slidenum">
              <a:rPr lang="es-ES" altLang="es-ES" smtClean="0">
                <a:solidFill>
                  <a:srgbClr val="FFFFFF"/>
                </a:solidFill>
              </a:rPr>
              <a:pPr/>
              <a:t>33</a:t>
            </a:fld>
            <a:endParaRPr lang="es-ES" altLang="es-ES">
              <a:solidFill>
                <a:srgbClr val="FFFFFF"/>
              </a:solidFill>
            </a:endParaRPr>
          </a:p>
        </p:txBody>
      </p:sp>
    </p:spTree>
    <p:extLst>
      <p:ext uri="{BB962C8B-B14F-4D97-AF65-F5344CB8AC3E}">
        <p14:creationId xmlns:p14="http://schemas.microsoft.com/office/powerpoint/2010/main" val="31024853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8E36654-E64A-42BE-AF20-13003EED7049}"/>
              </a:ext>
            </a:extLst>
          </p:cNvPr>
          <p:cNvSpPr>
            <a:spLocks noGrp="1"/>
          </p:cNvSpPr>
          <p:nvPr>
            <p:ph type="title"/>
          </p:nvPr>
        </p:nvSpPr>
        <p:spPr>
          <a:xfrm>
            <a:off x="508000" y="84773"/>
            <a:ext cx="10972800" cy="1143000"/>
          </a:xfrm>
        </p:spPr>
        <p:txBody>
          <a:bodyPr/>
          <a:lstStyle/>
          <a:p>
            <a:r>
              <a:rPr lang="es-ES" dirty="0"/>
              <a:t>¿Quién paga?</a:t>
            </a:r>
          </a:p>
        </p:txBody>
      </p:sp>
      <p:sp>
        <p:nvSpPr>
          <p:cNvPr id="3" name="Marcador de fecha 2">
            <a:extLst>
              <a:ext uri="{FF2B5EF4-FFF2-40B4-BE49-F238E27FC236}">
                <a16:creationId xmlns:a16="http://schemas.microsoft.com/office/drawing/2014/main" xmlns="" id="{1C6CCF7B-099B-4FF0-B3AB-86A264929882}"/>
              </a:ext>
            </a:extLst>
          </p:cNvPr>
          <p:cNvSpPr>
            <a:spLocks noGrp="1"/>
          </p:cNvSpPr>
          <p:nvPr>
            <p:ph type="dt" sz="half" idx="10"/>
          </p:nvPr>
        </p:nvSpPr>
        <p:spPr/>
        <p:txBody>
          <a:bodyPr/>
          <a:lstStyle/>
          <a:p>
            <a:pPr>
              <a:defRPr/>
            </a:pPr>
            <a:fld id="{C228C53A-FAB9-47C4-AB1F-4387AAED5605}" type="datetime1">
              <a:rPr lang="es-ES" smtClean="0">
                <a:solidFill>
                  <a:srgbClr val="FFFFFF"/>
                </a:solidFill>
              </a:rPr>
              <a:pPr>
                <a:defRPr/>
              </a:pPr>
              <a:t>13/06/2018</a:t>
            </a:fld>
            <a:endParaRPr lang="es-ES">
              <a:solidFill>
                <a:srgbClr val="FFFFFF"/>
              </a:solidFill>
            </a:endParaRPr>
          </a:p>
        </p:txBody>
      </p:sp>
      <p:sp>
        <p:nvSpPr>
          <p:cNvPr id="4" name="Marcador de pie de página 3">
            <a:extLst>
              <a:ext uri="{FF2B5EF4-FFF2-40B4-BE49-F238E27FC236}">
                <a16:creationId xmlns:a16="http://schemas.microsoft.com/office/drawing/2014/main" xmlns="" id="{A6CC34D4-4E6A-4E46-A0CA-DAB8F077B36A}"/>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xmlns="" id="{1FE34A19-F010-4315-B0FB-F2232F55D090}"/>
              </a:ext>
            </a:extLst>
          </p:cNvPr>
          <p:cNvSpPr>
            <a:spLocks noGrp="1"/>
          </p:cNvSpPr>
          <p:nvPr>
            <p:ph type="sldNum" sz="quarter" idx="12"/>
          </p:nvPr>
        </p:nvSpPr>
        <p:spPr/>
        <p:txBody>
          <a:bodyPr/>
          <a:lstStyle/>
          <a:p>
            <a:fld id="{D27ED5CE-D8EA-4F0F-875F-C9D411C7B1FF}" type="slidenum">
              <a:rPr lang="es-ES" altLang="es-ES" smtClean="0">
                <a:solidFill>
                  <a:srgbClr val="FFFFFF"/>
                </a:solidFill>
              </a:rPr>
              <a:pPr/>
              <a:t>34</a:t>
            </a:fld>
            <a:endParaRPr lang="es-ES" altLang="es-ES">
              <a:solidFill>
                <a:srgbClr val="FFFFFF"/>
              </a:solidFill>
            </a:endParaRPr>
          </a:p>
        </p:txBody>
      </p:sp>
      <p:pic>
        <p:nvPicPr>
          <p:cNvPr id="1026" name="Picture 2" descr="un-budget-top-10">
            <a:extLst>
              <a:ext uri="{FF2B5EF4-FFF2-40B4-BE49-F238E27FC236}">
                <a16:creationId xmlns:a16="http://schemas.microsoft.com/office/drawing/2014/main" xmlns="" id="{F16A851C-B727-4D28-BC2A-256A8E2C657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08" r="5145"/>
          <a:stretch/>
        </p:blipFill>
        <p:spPr bwMode="auto">
          <a:xfrm>
            <a:off x="5429885" y="1620678"/>
            <a:ext cx="6615430" cy="441833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un-budget-top-20-vs-rest">
            <a:extLst>
              <a:ext uri="{FF2B5EF4-FFF2-40B4-BE49-F238E27FC236}">
                <a16:creationId xmlns:a16="http://schemas.microsoft.com/office/drawing/2014/main" xmlns="" id="{E1D29C40-9875-48AC-97D0-77C4116C26A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381" r="9125"/>
          <a:stretch/>
        </p:blipFill>
        <p:spPr bwMode="auto">
          <a:xfrm>
            <a:off x="146685" y="1169987"/>
            <a:ext cx="5181600" cy="541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255253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0738" name="Rectangle 2">
            <a:extLst/>
          </p:cNvPr>
          <p:cNvSpPr>
            <a:spLocks noGrp="1" noChangeArrowheads="1"/>
          </p:cNvSpPr>
          <p:nvPr>
            <p:ph type="title"/>
          </p:nvPr>
        </p:nvSpPr>
        <p:spPr>
          <a:xfrm>
            <a:off x="1703389" y="414338"/>
            <a:ext cx="8435975" cy="1143000"/>
          </a:xfrm>
        </p:spPr>
        <p:txBody>
          <a:bodyPr/>
          <a:lstStyle/>
          <a:p>
            <a:pPr eaLnBrk="1" hangingPunct="1">
              <a:defRPr/>
            </a:pPr>
            <a:r>
              <a:rPr lang="es-ES" sz="2000" dirty="0">
                <a:solidFill>
                  <a:schemeClr val="tx1"/>
                </a:solidFill>
              </a:rPr>
              <a:t>¿PUEDE LA ONU CUBRIR ESTA EXIGENCIA DE GOBERNABILIDAD?</a:t>
            </a:r>
            <a:r>
              <a:rPr lang="es-ES" dirty="0">
                <a:solidFill>
                  <a:schemeClr val="tx1"/>
                </a:solidFill>
              </a:rPr>
              <a:t/>
            </a:r>
            <a:br>
              <a:rPr lang="es-ES" dirty="0">
                <a:solidFill>
                  <a:schemeClr val="tx1"/>
                </a:solidFill>
              </a:rPr>
            </a:br>
            <a:r>
              <a:rPr lang="es-ES" sz="2400" b="1" dirty="0">
                <a:solidFill>
                  <a:srgbClr val="FFFF00"/>
                </a:solidFill>
              </a:rPr>
              <a:t>LA ONU ES NECESARIA 	E IMPRESCINDIBLE</a:t>
            </a:r>
            <a:br>
              <a:rPr lang="es-ES" sz="2400" b="1" dirty="0">
                <a:solidFill>
                  <a:srgbClr val="FFFF00"/>
                </a:solidFill>
              </a:rPr>
            </a:br>
            <a:r>
              <a:rPr lang="es-ES" sz="2400" b="1" dirty="0">
                <a:solidFill>
                  <a:srgbClr val="FFFF00"/>
                </a:solidFill>
              </a:rPr>
              <a:t>PERO CLARAMENTE INSUFICIENTE</a:t>
            </a:r>
          </a:p>
        </p:txBody>
      </p:sp>
      <p:sp>
        <p:nvSpPr>
          <p:cNvPr id="1780739" name="Rectangle 3">
            <a:extLst/>
          </p:cNvPr>
          <p:cNvSpPr>
            <a:spLocks noGrp="1" noChangeArrowheads="1"/>
          </p:cNvSpPr>
          <p:nvPr>
            <p:ph idx="1"/>
          </p:nvPr>
        </p:nvSpPr>
        <p:spPr>
          <a:xfrm>
            <a:off x="1087120" y="1747521"/>
            <a:ext cx="10495280" cy="4530725"/>
          </a:xfrm>
        </p:spPr>
        <p:txBody>
          <a:bodyPr/>
          <a:lstStyle/>
          <a:p>
            <a:pPr marL="609600" indent="-609600" eaLnBrk="1" hangingPunct="1">
              <a:lnSpc>
                <a:spcPct val="80000"/>
              </a:lnSpc>
              <a:buNone/>
              <a:defRPr/>
            </a:pPr>
            <a:r>
              <a:rPr lang="es-ES" sz="1800" dirty="0"/>
              <a:t>Necesaria,</a:t>
            </a:r>
          </a:p>
          <a:p>
            <a:pPr marL="609600" indent="-609600" eaLnBrk="1" hangingPunct="1">
              <a:lnSpc>
                <a:spcPct val="80000"/>
              </a:lnSpc>
              <a:buNone/>
              <a:defRPr/>
            </a:pPr>
            <a:r>
              <a:rPr lang="es-ES" sz="1800" dirty="0"/>
              <a:t> </a:t>
            </a:r>
          </a:p>
          <a:p>
            <a:pPr marL="609600" indent="-609600" eaLnBrk="1" hangingPunct="1">
              <a:lnSpc>
                <a:spcPct val="80000"/>
              </a:lnSpc>
              <a:buFont typeface="Wingdings" panose="05000000000000000000" pitchFamily="2" charset="2"/>
              <a:buAutoNum type="arabicPeriod"/>
              <a:defRPr/>
            </a:pPr>
            <a:r>
              <a:rPr lang="es-ES" sz="1800" dirty="0"/>
              <a:t>Tiene legitimidad global, aceptada por 193 Estados al incorporarse, y sólo ella la tiene. </a:t>
            </a:r>
          </a:p>
          <a:p>
            <a:pPr marL="609600" indent="-609600" eaLnBrk="1" hangingPunct="1">
              <a:lnSpc>
                <a:spcPct val="80000"/>
              </a:lnSpc>
              <a:buFont typeface="Wingdings" panose="05000000000000000000" pitchFamily="2" charset="2"/>
              <a:buAutoNum type="arabicPeriod"/>
              <a:defRPr/>
            </a:pPr>
            <a:r>
              <a:rPr lang="es-ES" sz="1800" dirty="0"/>
              <a:t>Sólo ella produce normas de validez universal, y sólo ella puede autorizar el uso de la fuerza. </a:t>
            </a:r>
          </a:p>
          <a:p>
            <a:pPr marL="609600" indent="-609600" eaLnBrk="1" hangingPunct="1">
              <a:lnSpc>
                <a:spcPct val="80000"/>
              </a:lnSpc>
              <a:buFont typeface="Wingdings" panose="05000000000000000000" pitchFamily="2" charset="2"/>
              <a:buAutoNum type="arabicPeriod"/>
              <a:defRPr/>
            </a:pPr>
            <a:r>
              <a:rPr lang="es-ES" sz="1800" dirty="0"/>
              <a:t>No tenemos nada parecido ni vamos a tenerlo.</a:t>
            </a:r>
          </a:p>
          <a:p>
            <a:pPr marL="609600" indent="-609600" eaLnBrk="1" hangingPunct="1">
              <a:lnSpc>
                <a:spcPct val="80000"/>
              </a:lnSpc>
              <a:buFont typeface="Wingdings" panose="05000000000000000000" pitchFamily="2" charset="2"/>
              <a:buAutoNum type="arabicPeriod"/>
              <a:defRPr/>
            </a:pPr>
            <a:r>
              <a:rPr lang="es-ES" sz="1800" dirty="0"/>
              <a:t>Además, no la vamos a reformar; es lo que es.</a:t>
            </a:r>
          </a:p>
          <a:p>
            <a:pPr marL="609600" indent="-609600" eaLnBrk="1" hangingPunct="1">
              <a:lnSpc>
                <a:spcPct val="80000"/>
              </a:lnSpc>
              <a:buNone/>
              <a:defRPr/>
            </a:pPr>
            <a:endParaRPr lang="es-ES" sz="1800" dirty="0"/>
          </a:p>
          <a:p>
            <a:pPr marL="609600" indent="-609600" eaLnBrk="1" hangingPunct="1">
              <a:lnSpc>
                <a:spcPct val="80000"/>
              </a:lnSpc>
              <a:buNone/>
              <a:defRPr/>
            </a:pPr>
            <a:r>
              <a:rPr lang="es-ES" sz="1800" dirty="0"/>
              <a:t>Insuficiente por:</a:t>
            </a:r>
          </a:p>
          <a:p>
            <a:pPr marL="609600" indent="-609600" eaLnBrk="1" hangingPunct="1">
              <a:lnSpc>
                <a:spcPct val="80000"/>
              </a:lnSpc>
              <a:buNone/>
              <a:defRPr/>
            </a:pPr>
            <a:endParaRPr lang="es-ES" sz="1800" dirty="0"/>
          </a:p>
          <a:p>
            <a:pPr marL="609600" indent="-609600" eaLnBrk="1" hangingPunct="1">
              <a:lnSpc>
                <a:spcPct val="80000"/>
              </a:lnSpc>
              <a:buFont typeface="Wingdings" panose="05000000000000000000" pitchFamily="2" charset="2"/>
              <a:buAutoNum type="arabicPeriod"/>
              <a:defRPr/>
            </a:pPr>
            <a:r>
              <a:rPr lang="es-ES" sz="1800" dirty="0"/>
              <a:t>Las Naciones Unidas son unos Estados unidos, es un parlamento westfaliano, no es un germen de democracia mundial. Ergo, ficticia igualdad de Estados igualmente soberanos ¿India igual que Bélgica o Chequia?</a:t>
            </a:r>
          </a:p>
          <a:p>
            <a:pPr marL="609600" indent="-609600" eaLnBrk="1" hangingPunct="1">
              <a:lnSpc>
                <a:spcPct val="80000"/>
              </a:lnSpc>
              <a:buFont typeface="Wingdings" panose="05000000000000000000" pitchFamily="2" charset="2"/>
              <a:buAutoNum type="arabicPeriod"/>
              <a:defRPr/>
            </a:pPr>
            <a:r>
              <a:rPr lang="es-ES" sz="1800" dirty="0"/>
              <a:t>Carece de fuerza propia (o de presupuesto). No hay una agencia de </a:t>
            </a:r>
            <a:r>
              <a:rPr lang="es-ES" sz="1800" i="1" dirty="0" err="1"/>
              <a:t>law</a:t>
            </a:r>
            <a:r>
              <a:rPr lang="es-ES" sz="1800" i="1" dirty="0"/>
              <a:t> </a:t>
            </a:r>
            <a:r>
              <a:rPr lang="es-ES" sz="1800" i="1" dirty="0" err="1"/>
              <a:t>enforcement</a:t>
            </a:r>
            <a:r>
              <a:rPr lang="es-ES" sz="1800" dirty="0"/>
              <a:t> internacional.</a:t>
            </a:r>
          </a:p>
          <a:p>
            <a:pPr marL="609600" indent="-609600" eaLnBrk="1" hangingPunct="1">
              <a:lnSpc>
                <a:spcPct val="80000"/>
              </a:lnSpc>
              <a:buFont typeface="Wingdings" panose="05000000000000000000" pitchFamily="2" charset="2"/>
              <a:buAutoNum type="arabicPeriod"/>
              <a:defRPr/>
            </a:pPr>
            <a:r>
              <a:rPr lang="es-ES" sz="1800" dirty="0"/>
              <a:t>Sobre todo, muchos Estados de la ONU no son democráticos ni lo pretenden</a:t>
            </a:r>
          </a:p>
          <a:p>
            <a:pPr marL="609600" indent="-609600" eaLnBrk="1" hangingPunct="1">
              <a:lnSpc>
                <a:spcPct val="80000"/>
              </a:lnSpc>
              <a:buNone/>
              <a:defRPr/>
            </a:pPr>
            <a:endParaRPr lang="es-ES" sz="1800" dirty="0"/>
          </a:p>
          <a:p>
            <a:pPr marL="609600" indent="-609600" algn="ctr" eaLnBrk="1" hangingPunct="1">
              <a:lnSpc>
                <a:spcPct val="80000"/>
              </a:lnSpc>
              <a:buNone/>
              <a:defRPr/>
            </a:pPr>
            <a:r>
              <a:rPr lang="es-ES" sz="2000" dirty="0"/>
              <a:t>¿MANIFIESTA INEFICACIA DE LA ONU?</a:t>
            </a:r>
          </a:p>
        </p:txBody>
      </p:sp>
      <p:sp>
        <p:nvSpPr>
          <p:cNvPr id="4" name="5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fld id="{3D748748-333F-4A9D-AA41-EB3FF9EA8B03}" type="slidenum">
              <a:rPr lang="es-ES" altLang="es-ES" sz="1200">
                <a:solidFill>
                  <a:srgbClr val="FFFFFF"/>
                </a:solidFill>
                <a:latin typeface="Verdana" panose="020B0604030504040204" pitchFamily="34" charset="0"/>
              </a:rPr>
              <a:pPr>
                <a:spcBef>
                  <a:spcPct val="0"/>
                </a:spcBef>
                <a:buClrTx/>
                <a:buSzTx/>
                <a:buFontTx/>
                <a:buNone/>
              </a:pPr>
              <a:t>35</a:t>
            </a:fld>
            <a:endParaRPr lang="es-ES" altLang="es-ES" sz="1200">
              <a:solidFill>
                <a:srgbClr val="FFFFFF"/>
              </a:solidFill>
              <a:latin typeface="Verdana" panose="020B0604030504040204" pitchFamily="34" charset="0"/>
            </a:endParaRPr>
          </a:p>
        </p:txBody>
      </p:sp>
      <p:sp>
        <p:nvSpPr>
          <p:cNvPr id="2" name="1 Marcador de fecha">
            <a:extLst/>
          </p:cNvPr>
          <p:cNvSpPr>
            <a:spLocks noGrp="1"/>
          </p:cNvSpPr>
          <p:nvPr>
            <p:ph type="dt" sz="quarter" idx="10"/>
          </p:nvPr>
        </p:nvSpPr>
        <p:spPr/>
        <p:txBody>
          <a:bodyPr/>
          <a:lstStyle/>
          <a:p>
            <a:pPr>
              <a:defRPr/>
            </a:pPr>
            <a:fld id="{5A2D3871-B304-4FE9-9EB9-75D2EBDD704C}" type="datetime1">
              <a:rPr lang="es-ES">
                <a:solidFill>
                  <a:srgbClr val="FFFFFF"/>
                </a:solidFill>
              </a:rPr>
              <a:pPr>
                <a:defRPr/>
              </a:pPr>
              <a:t>13/06/2018</a:t>
            </a:fld>
            <a:endParaRPr lang="es-ES">
              <a:solidFill>
                <a:srgbClr val="FFFFFF"/>
              </a:solidFill>
            </a:endParaRPr>
          </a:p>
        </p:txBody>
      </p:sp>
      <p:sp>
        <p:nvSpPr>
          <p:cNvPr id="3" name="2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Tree>
    <p:extLst>
      <p:ext uri="{BB962C8B-B14F-4D97-AF65-F5344CB8AC3E}">
        <p14:creationId xmlns:p14="http://schemas.microsoft.com/office/powerpoint/2010/main" val="36685313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a:extLst/>
          </p:cNvPr>
          <p:cNvSpPr>
            <a:spLocks noGrp="1"/>
          </p:cNvSpPr>
          <p:nvPr>
            <p:ph type="title"/>
          </p:nvPr>
        </p:nvSpPr>
        <p:spPr>
          <a:xfrm>
            <a:off x="1774824" y="277813"/>
            <a:ext cx="9025255" cy="1143000"/>
          </a:xfrm>
        </p:spPr>
        <p:txBody>
          <a:bodyPr/>
          <a:lstStyle/>
          <a:p>
            <a:pPr>
              <a:defRPr/>
            </a:pPr>
            <a:r>
              <a:rPr lang="es-ES" sz="3200" dirty="0"/>
              <a:t>Cuidado: </a:t>
            </a:r>
            <a:br>
              <a:rPr lang="es-ES" sz="3200" dirty="0"/>
            </a:br>
            <a:r>
              <a:rPr lang="es-ES" sz="3200" dirty="0"/>
              <a:t>acabada la Guerra Fría la ONU ha sido muy útil</a:t>
            </a:r>
          </a:p>
        </p:txBody>
      </p:sp>
      <p:sp>
        <p:nvSpPr>
          <p:cNvPr id="2" name="1 Marcador de fecha">
            <a:extLst/>
          </p:cNvPr>
          <p:cNvSpPr>
            <a:spLocks noGrp="1"/>
          </p:cNvSpPr>
          <p:nvPr>
            <p:ph type="dt" sz="quarter" idx="10"/>
          </p:nvPr>
        </p:nvSpPr>
        <p:spPr/>
        <p:txBody>
          <a:bodyPr/>
          <a:lstStyle/>
          <a:p>
            <a:pPr>
              <a:defRPr/>
            </a:pPr>
            <a:fld id="{B0F515BF-1853-4AA2-AFE4-548E11E88B56}" type="datetime1">
              <a:rPr lang="es-ES">
                <a:solidFill>
                  <a:srgbClr val="FFFFFF"/>
                </a:solidFill>
              </a:rPr>
              <a:pPr>
                <a:defRPr/>
              </a:pPr>
              <a:t>13/06/2018</a:t>
            </a:fld>
            <a:endParaRPr lang="es-ES">
              <a:solidFill>
                <a:srgbClr val="FFFFFF"/>
              </a:solidFill>
            </a:endParaRPr>
          </a:p>
        </p:txBody>
      </p:sp>
      <p:sp>
        <p:nvSpPr>
          <p:cNvPr id="3" name="2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
        <p:nvSpPr>
          <p:cNvPr id="4" name="3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fld id="{BA735E3F-018B-4785-B6A7-11A3F7D31A2F}" type="slidenum">
              <a:rPr lang="es-ES" altLang="es-ES" sz="1200">
                <a:solidFill>
                  <a:srgbClr val="FFFFFF"/>
                </a:solidFill>
                <a:latin typeface="Verdana" panose="020B0604030504040204" pitchFamily="34" charset="0"/>
              </a:rPr>
              <a:pPr>
                <a:spcBef>
                  <a:spcPct val="0"/>
                </a:spcBef>
                <a:buClrTx/>
                <a:buSzTx/>
                <a:buFontTx/>
                <a:buNone/>
              </a:pPr>
              <a:t>36</a:t>
            </a:fld>
            <a:endParaRPr lang="es-ES" altLang="es-ES" sz="1200">
              <a:solidFill>
                <a:srgbClr val="FFFFFF"/>
              </a:solidFill>
              <a:latin typeface="Verdana" panose="020B0604030504040204" pitchFamily="34" charset="0"/>
            </a:endParaRPr>
          </a:p>
        </p:txBody>
      </p:sp>
      <p:pic>
        <p:nvPicPr>
          <p:cNvPr id="9626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32088" y="1943101"/>
            <a:ext cx="6388100" cy="4799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p14="http://schemas.microsoft.com/office/powerpoint/2010/main">
        <mc:Choice Requires="p14">
          <p:contentPart p14:bwMode="auto" r:id="rId7">
            <p14:nvContentPartPr>
              <p14:cNvPr id="2036739" name="Ink 3">
                <a:extLst/>
              </p14:cNvPr>
              <p14:cNvContentPartPr>
                <a14:cpLocks xmlns:a14="http://schemas.microsoft.com/office/drawing/2010/main" noRot="1" noChangeAspect="1" noEditPoints="1" noChangeArrowheads="1" noChangeShapeType="1"/>
              </p14:cNvContentPartPr>
              <p14:nvPr/>
            </p14:nvContentPartPr>
            <p14:xfrm>
              <a:off x="2999656" y="5661249"/>
              <a:ext cx="414338" cy="885825"/>
            </p14:xfrm>
          </p:contentPart>
        </mc:Choice>
        <mc:Fallback xmlns="">
          <p:pic>
            <p:nvPicPr>
              <p:cNvPr id="2036739" name="Ink 3">
                <a:extLst>
                  <a:ext uri="{FF2B5EF4-FFF2-40B4-BE49-F238E27FC236}"/>
                </a:extLst>
              </p:cNvPr>
              <p:cNvPicPr>
                <a:picLocks noRot="1" noChangeAspect="1" noEditPoints="1" noChangeArrowheads="1" noChangeShapeType="1"/>
              </p:cNvPicPr>
              <p:nvPr/>
            </p:nvPicPr>
            <p:blipFill>
              <a:blip r:embed="rId8"/>
              <a:stretch>
                <a:fillRect/>
              </a:stretch>
            </p:blipFill>
            <p:spPr>
              <a:xfrm>
                <a:off x="2984177" y="5647926"/>
                <a:ext cx="443136" cy="913912"/>
              </a:xfrm>
              <a:prstGeom prst="rect">
                <a:avLst/>
              </a:prstGeom>
            </p:spPr>
          </p:pic>
        </mc:Fallback>
      </mc:AlternateContent>
    </p:spTree>
    <p:extLst>
      <p:ext uri="{BB962C8B-B14F-4D97-AF65-F5344CB8AC3E}">
        <p14:creationId xmlns:p14="http://schemas.microsoft.com/office/powerpoint/2010/main" val="13817554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fld id="{65EDE445-4190-44F2-824C-CC7EE5BB0238}" type="slidenum">
              <a:rPr lang="es-ES" altLang="es-ES" sz="1200">
                <a:solidFill>
                  <a:srgbClr val="FFFFFF"/>
                </a:solidFill>
                <a:latin typeface="Verdana" panose="020B0604030504040204" pitchFamily="34" charset="0"/>
              </a:rPr>
              <a:pPr>
                <a:spcBef>
                  <a:spcPct val="0"/>
                </a:spcBef>
                <a:buClrTx/>
                <a:buSzTx/>
                <a:buFontTx/>
                <a:buNone/>
              </a:pPr>
              <a:t>37</a:t>
            </a:fld>
            <a:endParaRPr lang="es-ES" altLang="es-ES" sz="1200">
              <a:solidFill>
                <a:srgbClr val="FFFFFF"/>
              </a:solidFill>
              <a:latin typeface="Verdana" panose="020B0604030504040204" pitchFamily="34" charset="0"/>
            </a:endParaRPr>
          </a:p>
        </p:txBody>
      </p:sp>
      <p:pic>
        <p:nvPicPr>
          <p:cNvPr id="97283"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51026" y="152401"/>
            <a:ext cx="8277225" cy="644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p14="http://schemas.microsoft.com/office/powerpoint/2010/main">
        <mc:Choice Requires="p14">
          <p:contentPart p14:bwMode="auto" r:id="rId7">
            <p14:nvContentPartPr>
              <p14:cNvPr id="2038787" name="Ink 3">
                <a:extLst/>
              </p14:cNvPr>
              <p14:cNvContentPartPr>
                <a14:cpLocks xmlns:a14="http://schemas.microsoft.com/office/drawing/2010/main" noRot="1" noChangeAspect="1" noEditPoints="1" noChangeArrowheads="1" noChangeShapeType="1"/>
              </p14:cNvContentPartPr>
              <p14:nvPr/>
            </p14:nvContentPartPr>
            <p14:xfrm>
              <a:off x="7591425" y="5183189"/>
              <a:ext cx="274638" cy="941387"/>
            </p14:xfrm>
          </p:contentPart>
        </mc:Choice>
        <mc:Fallback xmlns="">
          <p:pic>
            <p:nvPicPr>
              <p:cNvPr id="2038787" name="Ink 3">
                <a:extLst>
                  <a:ext uri="{FF2B5EF4-FFF2-40B4-BE49-F238E27FC236}"/>
                </a:extLst>
              </p:cNvPr>
              <p:cNvPicPr>
                <a:picLocks noRot="1" noChangeAspect="1" noEditPoints="1" noChangeArrowheads="1" noChangeShapeType="1"/>
              </p:cNvPicPr>
              <p:nvPr/>
            </p:nvPicPr>
            <p:blipFill>
              <a:blip r:embed="rId8"/>
              <a:stretch>
                <a:fillRect/>
              </a:stretch>
            </p:blipFill>
            <p:spPr>
              <a:xfrm>
                <a:off x="7578107" y="5169869"/>
                <a:ext cx="301274" cy="968387"/>
              </a:xfrm>
              <a:prstGeom prst="rect">
                <a:avLst/>
              </a:prstGeom>
            </p:spPr>
          </p:pic>
        </mc:Fallback>
      </mc:AlternateContent>
      <p:sp>
        <p:nvSpPr>
          <p:cNvPr id="2" name="1 Marcador de fecha">
            <a:extLst/>
          </p:cNvPr>
          <p:cNvSpPr>
            <a:spLocks noGrp="1"/>
          </p:cNvSpPr>
          <p:nvPr>
            <p:ph type="dt" sz="quarter" idx="10"/>
          </p:nvPr>
        </p:nvSpPr>
        <p:spPr/>
        <p:txBody>
          <a:bodyPr/>
          <a:lstStyle/>
          <a:p>
            <a:pPr>
              <a:defRPr/>
            </a:pPr>
            <a:fld id="{33859FA7-C77A-4D51-A5FC-EE9B23249FB7}" type="datetime1">
              <a:rPr lang="es-ES">
                <a:solidFill>
                  <a:srgbClr val="FFFFFF"/>
                </a:solidFill>
              </a:rPr>
              <a:pPr>
                <a:defRPr/>
              </a:pPr>
              <a:t>13/06/2018</a:t>
            </a:fld>
            <a:endParaRPr lang="es-ES">
              <a:solidFill>
                <a:srgbClr val="FFFFFF"/>
              </a:solidFill>
            </a:endParaRPr>
          </a:p>
        </p:txBody>
      </p:sp>
      <p:sp>
        <p:nvSpPr>
          <p:cNvPr id="3" name="2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Tree>
    <p:extLst>
      <p:ext uri="{BB962C8B-B14F-4D97-AF65-F5344CB8AC3E}">
        <p14:creationId xmlns:p14="http://schemas.microsoft.com/office/powerpoint/2010/main" val="17057781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8E3C947-9A50-43D6-A5A0-C2152B454AA0}"/>
              </a:ext>
            </a:extLst>
          </p:cNvPr>
          <p:cNvSpPr>
            <a:spLocks noGrp="1"/>
          </p:cNvSpPr>
          <p:nvPr>
            <p:ph type="title"/>
          </p:nvPr>
        </p:nvSpPr>
        <p:spPr>
          <a:xfrm>
            <a:off x="274320" y="2319973"/>
            <a:ext cx="1645920" cy="1143000"/>
          </a:xfrm>
        </p:spPr>
        <p:txBody>
          <a:bodyPr/>
          <a:lstStyle/>
          <a:p>
            <a:r>
              <a:rPr lang="es-ES" dirty="0"/>
              <a:t>ONU -2016</a:t>
            </a:r>
          </a:p>
        </p:txBody>
      </p:sp>
      <p:sp>
        <p:nvSpPr>
          <p:cNvPr id="3" name="Marcador de fecha 2">
            <a:extLst>
              <a:ext uri="{FF2B5EF4-FFF2-40B4-BE49-F238E27FC236}">
                <a16:creationId xmlns:a16="http://schemas.microsoft.com/office/drawing/2014/main" xmlns="" id="{DD83260E-2B26-4BDC-8494-E3031CFB85AB}"/>
              </a:ext>
            </a:extLst>
          </p:cNvPr>
          <p:cNvSpPr>
            <a:spLocks noGrp="1"/>
          </p:cNvSpPr>
          <p:nvPr>
            <p:ph type="dt" sz="half" idx="10"/>
          </p:nvPr>
        </p:nvSpPr>
        <p:spPr/>
        <p:txBody>
          <a:bodyPr/>
          <a:lstStyle/>
          <a:p>
            <a:pPr>
              <a:defRPr/>
            </a:pPr>
            <a:fld id="{C228C53A-FAB9-47C4-AB1F-4387AAED5605}" type="datetime1">
              <a:rPr lang="es-ES" smtClean="0">
                <a:solidFill>
                  <a:srgbClr val="FFFFFF"/>
                </a:solidFill>
              </a:rPr>
              <a:pPr>
                <a:defRPr/>
              </a:pPr>
              <a:t>13/06/2018</a:t>
            </a:fld>
            <a:endParaRPr lang="es-ES">
              <a:solidFill>
                <a:srgbClr val="FFFFFF"/>
              </a:solidFill>
            </a:endParaRPr>
          </a:p>
        </p:txBody>
      </p:sp>
      <p:sp>
        <p:nvSpPr>
          <p:cNvPr id="4" name="Marcador de pie de página 3">
            <a:extLst>
              <a:ext uri="{FF2B5EF4-FFF2-40B4-BE49-F238E27FC236}">
                <a16:creationId xmlns:a16="http://schemas.microsoft.com/office/drawing/2014/main" xmlns="" id="{9CE90DBB-D92F-45BE-A274-624FAAED2E41}"/>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xmlns="" id="{BEDBE6D3-7EED-4E68-88C8-004E7622C97F}"/>
              </a:ext>
            </a:extLst>
          </p:cNvPr>
          <p:cNvSpPr>
            <a:spLocks noGrp="1"/>
          </p:cNvSpPr>
          <p:nvPr>
            <p:ph type="sldNum" sz="quarter" idx="12"/>
          </p:nvPr>
        </p:nvSpPr>
        <p:spPr/>
        <p:txBody>
          <a:bodyPr/>
          <a:lstStyle/>
          <a:p>
            <a:fld id="{D27ED5CE-D8EA-4F0F-875F-C9D411C7B1FF}" type="slidenum">
              <a:rPr lang="es-ES" altLang="es-ES" smtClean="0">
                <a:solidFill>
                  <a:srgbClr val="FFFFFF"/>
                </a:solidFill>
              </a:rPr>
              <a:pPr/>
              <a:t>38</a:t>
            </a:fld>
            <a:endParaRPr lang="es-ES" altLang="es-ES">
              <a:solidFill>
                <a:srgbClr val="FFFFFF"/>
              </a:solidFill>
            </a:endParaRPr>
          </a:p>
        </p:txBody>
      </p:sp>
      <p:pic>
        <p:nvPicPr>
          <p:cNvPr id="7" name="Imagen 6">
            <a:extLst>
              <a:ext uri="{FF2B5EF4-FFF2-40B4-BE49-F238E27FC236}">
                <a16:creationId xmlns:a16="http://schemas.microsoft.com/office/drawing/2014/main" xmlns="" id="{8B4F6532-08C1-44A2-8273-E46DC236C0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4400" y="116133"/>
            <a:ext cx="9829800" cy="6584705"/>
          </a:xfrm>
          <a:prstGeom prst="rect">
            <a:avLst/>
          </a:prstGeom>
        </p:spPr>
      </p:pic>
      <mc:AlternateContent xmlns:mc="http://schemas.openxmlformats.org/markup-compatibility/2006" xmlns:p14="http://schemas.microsoft.com/office/powerpoint/2010/main">
        <mc:Choice Requires="p14">
          <p:contentPart p14:bwMode="auto" r:id="rId3">
            <p14:nvContentPartPr>
              <p14:cNvPr id="8" name="Ink 3">
                <a:extLst>
                  <a:ext uri="{FF2B5EF4-FFF2-40B4-BE49-F238E27FC236}">
                    <a16:creationId xmlns:a16="http://schemas.microsoft.com/office/drawing/2014/main" xmlns="" id="{D0CA5C74-E8D7-446E-995D-135686FDD7A5}"/>
                  </a:ext>
                </a:extLst>
              </p14:cNvPr>
              <p14:cNvContentPartPr>
                <a14:cpLocks xmlns:a14="http://schemas.microsoft.com/office/drawing/2010/main" noRot="1" noChangeAspect="1" noEditPoints="1" noChangeArrowheads="1" noChangeShapeType="1"/>
              </p14:cNvContentPartPr>
              <p14:nvPr/>
            </p14:nvContentPartPr>
            <p14:xfrm>
              <a:off x="2286003" y="1079278"/>
              <a:ext cx="1236663" cy="941387"/>
            </p14:xfrm>
          </p:contentPart>
        </mc:Choice>
        <mc:Fallback xmlns="">
          <p:pic>
            <p:nvPicPr>
              <p:cNvPr id="8" name="Ink 3">
                <a:extLst>
                  <a:ext uri="{FF2B5EF4-FFF2-40B4-BE49-F238E27FC236}">
                    <a16:creationId xmlns:a16="http://schemas.microsoft.com/office/drawing/2014/main" id="{D0CA5C74-E8D7-446E-995D-135686FDD7A5}"/>
                  </a:ext>
                </a:extLst>
              </p:cNvPr>
              <p:cNvPicPr>
                <a:picLocks noRot="1" noChangeAspect="1" noEditPoints="1" noChangeArrowheads="1" noChangeShapeType="1"/>
              </p:cNvPicPr>
              <p:nvPr/>
            </p:nvPicPr>
            <p:blipFill>
              <a:blip r:embed="rId4"/>
              <a:stretch>
                <a:fillRect/>
              </a:stretch>
            </p:blipFill>
            <p:spPr>
              <a:xfrm>
                <a:off x="2276615" y="1069932"/>
                <a:ext cx="1255439" cy="960078"/>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9" name="Ink 3">
                <a:extLst>
                  <a:ext uri="{FF2B5EF4-FFF2-40B4-BE49-F238E27FC236}">
                    <a16:creationId xmlns:a16="http://schemas.microsoft.com/office/drawing/2014/main" xmlns="" id="{EB584A5F-DEF0-4C66-9BE5-C9AF02969FEA}"/>
                  </a:ext>
                </a:extLst>
              </p14:cNvPr>
              <p14:cNvContentPartPr>
                <a14:cpLocks xmlns:a14="http://schemas.microsoft.com/office/drawing/2010/main" noRot="1" noChangeAspect="1" noEditPoints="1" noChangeArrowheads="1" noChangeShapeType="1"/>
              </p14:cNvContentPartPr>
              <p14:nvPr/>
            </p14:nvContentPartPr>
            <p14:xfrm>
              <a:off x="2895604" y="4736875"/>
              <a:ext cx="2394853" cy="941387"/>
            </p14:xfrm>
          </p:contentPart>
        </mc:Choice>
        <mc:Fallback xmlns="">
          <p:pic>
            <p:nvPicPr>
              <p:cNvPr id="9" name="Ink 3">
                <a:extLst>
                  <a:ext uri="{FF2B5EF4-FFF2-40B4-BE49-F238E27FC236}">
                    <a16:creationId xmlns:a16="http://schemas.microsoft.com/office/drawing/2014/main" id="{EB584A5F-DEF0-4C66-9BE5-C9AF02969FEA}"/>
                  </a:ext>
                </a:extLst>
              </p:cNvPr>
              <p:cNvPicPr>
                <a:picLocks noRot="1" noChangeAspect="1" noEditPoints="1" noChangeArrowheads="1" noChangeShapeType="1"/>
              </p:cNvPicPr>
              <p:nvPr/>
            </p:nvPicPr>
            <p:blipFill>
              <a:blip r:embed="rId6"/>
              <a:stretch>
                <a:fillRect/>
              </a:stretch>
            </p:blipFill>
            <p:spPr>
              <a:xfrm>
                <a:off x="2886214" y="4727526"/>
                <a:ext cx="2413633" cy="960085"/>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0" name="Ink 3">
                <a:extLst>
                  <a:ext uri="{FF2B5EF4-FFF2-40B4-BE49-F238E27FC236}">
                    <a16:creationId xmlns:a16="http://schemas.microsoft.com/office/drawing/2014/main" xmlns="" id="{D1F57EEA-1D92-4F80-9042-DE5562CAC53D}"/>
                  </a:ext>
                </a:extLst>
              </p14:cNvPr>
              <p14:cNvContentPartPr>
                <a14:cpLocks xmlns:a14="http://schemas.microsoft.com/office/drawing/2010/main" noRot="1" noChangeAspect="1" noEditPoints="1" noChangeArrowheads="1" noChangeShapeType="1"/>
              </p14:cNvContentPartPr>
              <p14:nvPr/>
            </p14:nvContentPartPr>
            <p14:xfrm>
              <a:off x="9143997" y="1209906"/>
              <a:ext cx="1236663" cy="941387"/>
            </p14:xfrm>
          </p:contentPart>
        </mc:Choice>
        <mc:Fallback xmlns="">
          <p:pic>
            <p:nvPicPr>
              <p:cNvPr id="10" name="Ink 3">
                <a:extLst>
                  <a:ext uri="{FF2B5EF4-FFF2-40B4-BE49-F238E27FC236}">
                    <a16:creationId xmlns:a16="http://schemas.microsoft.com/office/drawing/2014/main" id="{D1F57EEA-1D92-4F80-9042-DE5562CAC53D}"/>
                  </a:ext>
                </a:extLst>
              </p:cNvPr>
              <p:cNvPicPr>
                <a:picLocks noRot="1" noChangeAspect="1" noEditPoints="1" noChangeArrowheads="1" noChangeShapeType="1"/>
              </p:cNvPicPr>
              <p:nvPr/>
            </p:nvPicPr>
            <p:blipFill>
              <a:blip r:embed="rId4"/>
              <a:stretch>
                <a:fillRect/>
              </a:stretch>
            </p:blipFill>
            <p:spPr>
              <a:xfrm>
                <a:off x="9134609" y="1200560"/>
                <a:ext cx="1255439" cy="960078"/>
              </a:xfrm>
              <a:prstGeom prst="rect">
                <a:avLst/>
              </a:prstGeom>
            </p:spPr>
          </p:pic>
        </mc:Fallback>
      </mc:AlternateContent>
    </p:spTree>
    <p:extLst>
      <p:ext uri="{BB962C8B-B14F-4D97-AF65-F5344CB8AC3E}">
        <p14:creationId xmlns:p14="http://schemas.microsoft.com/office/powerpoint/2010/main" val="25548759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35A236A-8748-4B75-B9F0-9AE8DCEDA668}"/>
              </a:ext>
            </a:extLst>
          </p:cNvPr>
          <p:cNvSpPr>
            <a:spLocks noGrp="1"/>
          </p:cNvSpPr>
          <p:nvPr>
            <p:ph type="title"/>
          </p:nvPr>
        </p:nvSpPr>
        <p:spPr>
          <a:xfrm>
            <a:off x="71120" y="2269173"/>
            <a:ext cx="3190240" cy="1143000"/>
          </a:xfrm>
        </p:spPr>
        <p:txBody>
          <a:bodyPr/>
          <a:lstStyle/>
          <a:p>
            <a:r>
              <a:rPr lang="es-ES" sz="3200" dirty="0"/>
              <a:t/>
            </a:r>
            <a:br>
              <a:rPr lang="es-ES" sz="3200" dirty="0"/>
            </a:br>
            <a:r>
              <a:rPr lang="es-ES" sz="3200" dirty="0"/>
              <a:t/>
            </a:r>
            <a:br>
              <a:rPr lang="es-ES" sz="3200" dirty="0"/>
            </a:br>
            <a:r>
              <a:rPr lang="es-ES" sz="3200" dirty="0"/>
              <a:t>Amplio</a:t>
            </a:r>
            <a:br>
              <a:rPr lang="es-ES" sz="3200" dirty="0"/>
            </a:br>
            <a:r>
              <a:rPr lang="es-ES" sz="3200" dirty="0"/>
              <a:t>espectro de operaciones ONU en paz y seguridad</a:t>
            </a:r>
          </a:p>
        </p:txBody>
      </p:sp>
      <p:sp>
        <p:nvSpPr>
          <p:cNvPr id="3" name="Marcador de fecha 2">
            <a:extLst>
              <a:ext uri="{FF2B5EF4-FFF2-40B4-BE49-F238E27FC236}">
                <a16:creationId xmlns:a16="http://schemas.microsoft.com/office/drawing/2014/main" xmlns="" id="{EB8C0B54-A724-42A8-AD3D-8AD5595AB668}"/>
              </a:ext>
            </a:extLst>
          </p:cNvPr>
          <p:cNvSpPr>
            <a:spLocks noGrp="1"/>
          </p:cNvSpPr>
          <p:nvPr>
            <p:ph type="dt" sz="half" idx="10"/>
          </p:nvPr>
        </p:nvSpPr>
        <p:spPr/>
        <p:txBody>
          <a:bodyPr/>
          <a:lstStyle/>
          <a:p>
            <a:pPr>
              <a:defRPr/>
            </a:pPr>
            <a:fld id="{C228C53A-FAB9-47C4-AB1F-4387AAED5605}" type="datetime1">
              <a:rPr lang="es-ES" smtClean="0">
                <a:solidFill>
                  <a:srgbClr val="FFFFFF"/>
                </a:solidFill>
              </a:rPr>
              <a:pPr>
                <a:defRPr/>
              </a:pPr>
              <a:t>13/06/2018</a:t>
            </a:fld>
            <a:endParaRPr lang="es-ES">
              <a:solidFill>
                <a:srgbClr val="FFFFFF"/>
              </a:solidFill>
            </a:endParaRPr>
          </a:p>
        </p:txBody>
      </p:sp>
      <p:sp>
        <p:nvSpPr>
          <p:cNvPr id="4" name="Marcador de pie de página 3">
            <a:extLst>
              <a:ext uri="{FF2B5EF4-FFF2-40B4-BE49-F238E27FC236}">
                <a16:creationId xmlns:a16="http://schemas.microsoft.com/office/drawing/2014/main" xmlns="" id="{EBFE5022-0FB3-4BAA-9AA7-8E7A12A83033}"/>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xmlns="" id="{1A786D0B-A11E-47FE-8501-965283E4454C}"/>
              </a:ext>
            </a:extLst>
          </p:cNvPr>
          <p:cNvSpPr>
            <a:spLocks noGrp="1"/>
          </p:cNvSpPr>
          <p:nvPr>
            <p:ph type="sldNum" sz="quarter" idx="12"/>
          </p:nvPr>
        </p:nvSpPr>
        <p:spPr/>
        <p:txBody>
          <a:bodyPr/>
          <a:lstStyle/>
          <a:p>
            <a:fld id="{D27ED5CE-D8EA-4F0F-875F-C9D411C7B1FF}" type="slidenum">
              <a:rPr lang="es-ES" altLang="es-ES" smtClean="0">
                <a:solidFill>
                  <a:srgbClr val="FFFFFF"/>
                </a:solidFill>
              </a:rPr>
              <a:pPr/>
              <a:t>39</a:t>
            </a:fld>
            <a:endParaRPr lang="es-ES" altLang="es-ES">
              <a:solidFill>
                <a:srgbClr val="FFFFFF"/>
              </a:solidFill>
            </a:endParaRPr>
          </a:p>
        </p:txBody>
      </p:sp>
      <p:pic>
        <p:nvPicPr>
          <p:cNvPr id="7" name="Imagen 6">
            <a:extLst>
              <a:ext uri="{FF2B5EF4-FFF2-40B4-BE49-F238E27FC236}">
                <a16:creationId xmlns:a16="http://schemas.microsoft.com/office/drawing/2014/main" xmlns="" id="{BEDC0DCA-6EE5-4EAD-B0AF-C14442FBA8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5520" y="331470"/>
            <a:ext cx="8260080" cy="6195060"/>
          </a:xfrm>
          <a:prstGeom prst="rect">
            <a:avLst/>
          </a:prstGeom>
        </p:spPr>
      </p:pic>
    </p:spTree>
    <p:extLst>
      <p:ext uri="{BB962C8B-B14F-4D97-AF65-F5344CB8AC3E}">
        <p14:creationId xmlns:p14="http://schemas.microsoft.com/office/powerpoint/2010/main" val="204828985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7D2C2C3-9BA0-4A26-AFDC-BDA56B6F7D95}"/>
              </a:ext>
            </a:extLst>
          </p:cNvPr>
          <p:cNvSpPr>
            <a:spLocks noGrp="1"/>
          </p:cNvSpPr>
          <p:nvPr>
            <p:ph type="title"/>
          </p:nvPr>
        </p:nvSpPr>
        <p:spPr/>
        <p:txBody>
          <a:bodyPr/>
          <a:lstStyle/>
          <a:p>
            <a:endParaRPr lang="es-ES"/>
          </a:p>
        </p:txBody>
      </p:sp>
      <p:sp>
        <p:nvSpPr>
          <p:cNvPr id="3" name="Marcador de fecha 2">
            <a:extLst>
              <a:ext uri="{FF2B5EF4-FFF2-40B4-BE49-F238E27FC236}">
                <a16:creationId xmlns:a16="http://schemas.microsoft.com/office/drawing/2014/main" xmlns="" id="{A4E0F9C3-A54A-4858-BABA-2162C71C67C5}"/>
              </a:ext>
            </a:extLst>
          </p:cNvPr>
          <p:cNvSpPr>
            <a:spLocks noGrp="1"/>
          </p:cNvSpPr>
          <p:nvPr>
            <p:ph type="dt" sz="half" idx="10"/>
          </p:nvPr>
        </p:nvSpPr>
        <p:spPr/>
        <p:txBody>
          <a:bodyPr/>
          <a:lstStyle/>
          <a:p>
            <a:pPr>
              <a:defRPr/>
            </a:pPr>
            <a:fld id="{C228C53A-FAB9-47C4-AB1F-4387AAED5605}" type="datetime1">
              <a:rPr lang="es-ES" smtClean="0">
                <a:solidFill>
                  <a:srgbClr val="FFFFFF"/>
                </a:solidFill>
              </a:rPr>
              <a:pPr>
                <a:defRPr/>
              </a:pPr>
              <a:t>13/06/2018</a:t>
            </a:fld>
            <a:endParaRPr lang="es-ES">
              <a:solidFill>
                <a:srgbClr val="FFFFFF"/>
              </a:solidFill>
            </a:endParaRPr>
          </a:p>
        </p:txBody>
      </p:sp>
      <p:sp>
        <p:nvSpPr>
          <p:cNvPr id="4" name="Marcador de pie de página 3">
            <a:extLst>
              <a:ext uri="{FF2B5EF4-FFF2-40B4-BE49-F238E27FC236}">
                <a16:creationId xmlns:a16="http://schemas.microsoft.com/office/drawing/2014/main" xmlns="" id="{1BCCDB80-97EF-4549-8428-9C989C8E5347}"/>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xmlns="" id="{3EF3AE5F-0F19-4620-82E6-CA2A154318D6}"/>
              </a:ext>
            </a:extLst>
          </p:cNvPr>
          <p:cNvSpPr>
            <a:spLocks noGrp="1"/>
          </p:cNvSpPr>
          <p:nvPr>
            <p:ph type="sldNum" sz="quarter" idx="12"/>
          </p:nvPr>
        </p:nvSpPr>
        <p:spPr/>
        <p:txBody>
          <a:bodyPr/>
          <a:lstStyle/>
          <a:p>
            <a:fld id="{D27ED5CE-D8EA-4F0F-875F-C9D411C7B1FF}" type="slidenum">
              <a:rPr lang="es-ES" altLang="es-ES" smtClean="0">
                <a:solidFill>
                  <a:srgbClr val="FFFFFF"/>
                </a:solidFill>
              </a:rPr>
              <a:pPr/>
              <a:t>40</a:t>
            </a:fld>
            <a:endParaRPr lang="es-ES" altLang="es-ES">
              <a:solidFill>
                <a:srgbClr val="FFFFFF"/>
              </a:solidFill>
            </a:endParaRPr>
          </a:p>
        </p:txBody>
      </p:sp>
      <p:pic>
        <p:nvPicPr>
          <p:cNvPr id="6" name="Imagen 5">
            <a:extLst>
              <a:ext uri="{FF2B5EF4-FFF2-40B4-BE49-F238E27FC236}">
                <a16:creationId xmlns:a16="http://schemas.microsoft.com/office/drawing/2014/main" xmlns="" id="{CEAAB052-E56F-41A7-8850-1318524AA9E5}"/>
              </a:ext>
            </a:extLst>
          </p:cNvPr>
          <p:cNvPicPr>
            <a:picLocks noChangeAspect="1"/>
          </p:cNvPicPr>
          <p:nvPr/>
        </p:nvPicPr>
        <p:blipFill>
          <a:blip r:embed="rId2"/>
          <a:stretch>
            <a:fillRect/>
          </a:stretch>
        </p:blipFill>
        <p:spPr>
          <a:xfrm>
            <a:off x="1239520" y="199775"/>
            <a:ext cx="9458960" cy="6282164"/>
          </a:xfrm>
          <a:prstGeom prst="rect">
            <a:avLst/>
          </a:prstGeom>
        </p:spPr>
      </p:pic>
    </p:spTree>
    <p:extLst>
      <p:ext uri="{BB962C8B-B14F-4D97-AF65-F5344CB8AC3E}">
        <p14:creationId xmlns:p14="http://schemas.microsoft.com/office/powerpoint/2010/main" val="205801504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B6E67CA0-26F9-47F5-9B56-2208CFA94C82}"/>
              </a:ext>
            </a:extLst>
          </p:cNvPr>
          <p:cNvSpPr>
            <a:spLocks noGrp="1"/>
          </p:cNvSpPr>
          <p:nvPr>
            <p:ph type="title"/>
          </p:nvPr>
        </p:nvSpPr>
        <p:spPr>
          <a:xfrm>
            <a:off x="545802" y="2255471"/>
            <a:ext cx="3664688" cy="1143000"/>
          </a:xfrm>
        </p:spPr>
        <p:txBody>
          <a:bodyPr/>
          <a:lstStyle/>
          <a:p>
            <a:r>
              <a:rPr lang="es-ES" dirty="0"/>
              <a:t>¿Dónde?</a:t>
            </a:r>
            <a:br>
              <a:rPr lang="es-ES" dirty="0"/>
            </a:br>
            <a:r>
              <a:rPr lang="es-ES" dirty="0"/>
              <a:t/>
            </a:r>
            <a:br>
              <a:rPr lang="es-ES" dirty="0"/>
            </a:br>
            <a:r>
              <a:rPr lang="es-ES" dirty="0"/>
              <a:t>África y Asia</a:t>
            </a:r>
          </a:p>
        </p:txBody>
      </p:sp>
      <p:sp>
        <p:nvSpPr>
          <p:cNvPr id="3" name="Marcador de fecha 2">
            <a:extLst>
              <a:ext uri="{FF2B5EF4-FFF2-40B4-BE49-F238E27FC236}">
                <a16:creationId xmlns:a16="http://schemas.microsoft.com/office/drawing/2014/main" xmlns="" id="{2888945F-F2BF-4928-AF52-628AFED6ACE2}"/>
              </a:ext>
            </a:extLst>
          </p:cNvPr>
          <p:cNvSpPr>
            <a:spLocks noGrp="1"/>
          </p:cNvSpPr>
          <p:nvPr>
            <p:ph type="dt" sz="half" idx="10"/>
          </p:nvPr>
        </p:nvSpPr>
        <p:spPr/>
        <p:txBody>
          <a:bodyPr/>
          <a:lstStyle/>
          <a:p>
            <a:pPr>
              <a:defRPr/>
            </a:pPr>
            <a:fld id="{C228C53A-FAB9-47C4-AB1F-4387AAED5605}" type="datetime1">
              <a:rPr lang="es-ES" smtClean="0">
                <a:solidFill>
                  <a:srgbClr val="FFFFFF"/>
                </a:solidFill>
              </a:rPr>
              <a:pPr>
                <a:defRPr/>
              </a:pPr>
              <a:t>13/06/2018</a:t>
            </a:fld>
            <a:endParaRPr lang="es-ES">
              <a:solidFill>
                <a:srgbClr val="FFFFFF"/>
              </a:solidFill>
            </a:endParaRPr>
          </a:p>
        </p:txBody>
      </p:sp>
      <p:sp>
        <p:nvSpPr>
          <p:cNvPr id="4" name="Marcador de pie de página 3">
            <a:extLst>
              <a:ext uri="{FF2B5EF4-FFF2-40B4-BE49-F238E27FC236}">
                <a16:creationId xmlns:a16="http://schemas.microsoft.com/office/drawing/2014/main" xmlns="" id="{208445BF-4FD2-4D8A-A821-509B7C4C78AF}"/>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xmlns="" id="{DB851FF4-7E9A-405F-A9FE-443E0CED45F5}"/>
              </a:ext>
            </a:extLst>
          </p:cNvPr>
          <p:cNvSpPr>
            <a:spLocks noGrp="1"/>
          </p:cNvSpPr>
          <p:nvPr>
            <p:ph type="sldNum" sz="quarter" idx="12"/>
          </p:nvPr>
        </p:nvSpPr>
        <p:spPr/>
        <p:txBody>
          <a:bodyPr/>
          <a:lstStyle/>
          <a:p>
            <a:fld id="{D27ED5CE-D8EA-4F0F-875F-C9D411C7B1FF}" type="slidenum">
              <a:rPr lang="es-ES" altLang="es-ES" smtClean="0">
                <a:solidFill>
                  <a:srgbClr val="FFFFFF"/>
                </a:solidFill>
              </a:rPr>
              <a:pPr/>
              <a:t>41</a:t>
            </a:fld>
            <a:endParaRPr lang="es-ES" altLang="es-ES">
              <a:solidFill>
                <a:srgbClr val="FFFFFF"/>
              </a:solidFill>
            </a:endParaRPr>
          </a:p>
        </p:txBody>
      </p:sp>
      <p:pic>
        <p:nvPicPr>
          <p:cNvPr id="6" name="Imagen 5">
            <a:extLst>
              <a:ext uri="{FF2B5EF4-FFF2-40B4-BE49-F238E27FC236}">
                <a16:creationId xmlns:a16="http://schemas.microsoft.com/office/drawing/2014/main" xmlns="" id="{4F9D5141-98DE-4B97-B745-9268D93842B3}"/>
              </a:ext>
            </a:extLst>
          </p:cNvPr>
          <p:cNvPicPr>
            <a:picLocks noChangeAspect="1"/>
          </p:cNvPicPr>
          <p:nvPr/>
        </p:nvPicPr>
        <p:blipFill>
          <a:blip r:embed="rId2"/>
          <a:stretch>
            <a:fillRect/>
          </a:stretch>
        </p:blipFill>
        <p:spPr>
          <a:xfrm>
            <a:off x="4537862" y="161090"/>
            <a:ext cx="7433329" cy="6539748"/>
          </a:xfrm>
          <a:prstGeom prst="rect">
            <a:avLst/>
          </a:prstGeom>
        </p:spPr>
      </p:pic>
    </p:spTree>
    <p:extLst>
      <p:ext uri="{BB962C8B-B14F-4D97-AF65-F5344CB8AC3E}">
        <p14:creationId xmlns:p14="http://schemas.microsoft.com/office/powerpoint/2010/main" val="210269693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C4E7BC9-6F19-4311-8CA6-AEFCA9461624}"/>
              </a:ext>
            </a:extLst>
          </p:cNvPr>
          <p:cNvSpPr>
            <a:spLocks noGrp="1"/>
          </p:cNvSpPr>
          <p:nvPr>
            <p:ph type="title"/>
          </p:nvPr>
        </p:nvSpPr>
        <p:spPr/>
        <p:txBody>
          <a:bodyPr/>
          <a:lstStyle/>
          <a:p>
            <a:endParaRPr lang="es-ES"/>
          </a:p>
        </p:txBody>
      </p:sp>
      <p:sp>
        <p:nvSpPr>
          <p:cNvPr id="3" name="Marcador de fecha 2">
            <a:extLst>
              <a:ext uri="{FF2B5EF4-FFF2-40B4-BE49-F238E27FC236}">
                <a16:creationId xmlns:a16="http://schemas.microsoft.com/office/drawing/2014/main" xmlns="" id="{949E72C2-7FE9-4EAF-B1C5-5A6694F561DC}"/>
              </a:ext>
            </a:extLst>
          </p:cNvPr>
          <p:cNvSpPr>
            <a:spLocks noGrp="1"/>
          </p:cNvSpPr>
          <p:nvPr>
            <p:ph type="dt" sz="half" idx="10"/>
          </p:nvPr>
        </p:nvSpPr>
        <p:spPr/>
        <p:txBody>
          <a:bodyPr/>
          <a:lstStyle/>
          <a:p>
            <a:pPr>
              <a:defRPr/>
            </a:pPr>
            <a:fld id="{C228C53A-FAB9-47C4-AB1F-4387AAED5605}" type="datetime1">
              <a:rPr lang="es-ES" smtClean="0">
                <a:solidFill>
                  <a:srgbClr val="FFFFFF"/>
                </a:solidFill>
              </a:rPr>
              <a:pPr>
                <a:defRPr/>
              </a:pPr>
              <a:t>13/06/2018</a:t>
            </a:fld>
            <a:endParaRPr lang="es-ES">
              <a:solidFill>
                <a:srgbClr val="FFFFFF"/>
              </a:solidFill>
            </a:endParaRPr>
          </a:p>
        </p:txBody>
      </p:sp>
      <p:sp>
        <p:nvSpPr>
          <p:cNvPr id="4" name="Marcador de pie de página 3">
            <a:extLst>
              <a:ext uri="{FF2B5EF4-FFF2-40B4-BE49-F238E27FC236}">
                <a16:creationId xmlns:a16="http://schemas.microsoft.com/office/drawing/2014/main" xmlns="" id="{9460777F-7C37-4D68-95F8-9CC193E316B1}"/>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xmlns="" id="{6112C57F-BEDE-41F4-A3E0-B90A997C9178}"/>
              </a:ext>
            </a:extLst>
          </p:cNvPr>
          <p:cNvSpPr>
            <a:spLocks noGrp="1"/>
          </p:cNvSpPr>
          <p:nvPr>
            <p:ph type="sldNum" sz="quarter" idx="12"/>
          </p:nvPr>
        </p:nvSpPr>
        <p:spPr/>
        <p:txBody>
          <a:bodyPr/>
          <a:lstStyle/>
          <a:p>
            <a:fld id="{D27ED5CE-D8EA-4F0F-875F-C9D411C7B1FF}" type="slidenum">
              <a:rPr lang="es-ES" altLang="es-ES" smtClean="0">
                <a:solidFill>
                  <a:srgbClr val="FFFFFF"/>
                </a:solidFill>
              </a:rPr>
              <a:pPr/>
              <a:t>42</a:t>
            </a:fld>
            <a:endParaRPr lang="es-ES" altLang="es-ES">
              <a:solidFill>
                <a:srgbClr val="FFFFFF"/>
              </a:solidFill>
            </a:endParaRPr>
          </a:p>
        </p:txBody>
      </p:sp>
      <p:pic>
        <p:nvPicPr>
          <p:cNvPr id="7" name="Imagen 6">
            <a:extLst>
              <a:ext uri="{FF2B5EF4-FFF2-40B4-BE49-F238E27FC236}">
                <a16:creationId xmlns:a16="http://schemas.microsoft.com/office/drawing/2014/main" xmlns="" id="{37881E13-052B-470E-8728-AD85D64DF6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55044" y="336577"/>
            <a:ext cx="7298482" cy="6446992"/>
          </a:xfrm>
          <a:prstGeom prst="rect">
            <a:avLst/>
          </a:prstGeom>
        </p:spPr>
      </p:pic>
    </p:spTree>
    <p:extLst>
      <p:ext uri="{BB962C8B-B14F-4D97-AF65-F5344CB8AC3E}">
        <p14:creationId xmlns:p14="http://schemas.microsoft.com/office/powerpoint/2010/main" val="313141980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81F5E48-5740-4D3A-8806-A4AA6F240FE8}"/>
              </a:ext>
            </a:extLst>
          </p:cNvPr>
          <p:cNvSpPr>
            <a:spLocks noGrp="1"/>
          </p:cNvSpPr>
          <p:nvPr>
            <p:ph type="title"/>
          </p:nvPr>
        </p:nvSpPr>
        <p:spPr>
          <a:xfrm>
            <a:off x="0" y="2573973"/>
            <a:ext cx="2235200" cy="1143000"/>
          </a:xfrm>
        </p:spPr>
        <p:txBody>
          <a:bodyPr/>
          <a:lstStyle/>
          <a:p>
            <a:r>
              <a:rPr lang="es-ES" sz="3200" dirty="0"/>
              <a:t>¿Cuántos?</a:t>
            </a:r>
            <a:br>
              <a:rPr lang="es-ES" sz="3200" dirty="0"/>
            </a:br>
            <a:r>
              <a:rPr lang="es-ES" sz="3200" dirty="0"/>
              <a:t/>
            </a:r>
            <a:br>
              <a:rPr lang="es-ES" sz="3200" dirty="0"/>
            </a:br>
            <a:r>
              <a:rPr lang="es-ES" sz="3200" dirty="0"/>
              <a:t>Más de 100.000</a:t>
            </a:r>
          </a:p>
        </p:txBody>
      </p:sp>
      <p:sp>
        <p:nvSpPr>
          <p:cNvPr id="3" name="Marcador de fecha 2">
            <a:extLst>
              <a:ext uri="{FF2B5EF4-FFF2-40B4-BE49-F238E27FC236}">
                <a16:creationId xmlns:a16="http://schemas.microsoft.com/office/drawing/2014/main" xmlns="" id="{74B12283-6893-417A-B9CC-623BBEA2DC96}"/>
              </a:ext>
            </a:extLst>
          </p:cNvPr>
          <p:cNvSpPr>
            <a:spLocks noGrp="1"/>
          </p:cNvSpPr>
          <p:nvPr>
            <p:ph type="dt" sz="half" idx="10"/>
          </p:nvPr>
        </p:nvSpPr>
        <p:spPr/>
        <p:txBody>
          <a:bodyPr/>
          <a:lstStyle/>
          <a:p>
            <a:pPr>
              <a:defRPr/>
            </a:pPr>
            <a:fld id="{C228C53A-FAB9-47C4-AB1F-4387AAED5605}" type="datetime1">
              <a:rPr lang="es-ES" smtClean="0">
                <a:solidFill>
                  <a:srgbClr val="FFFFFF"/>
                </a:solidFill>
              </a:rPr>
              <a:pPr>
                <a:defRPr/>
              </a:pPr>
              <a:t>13/06/2018</a:t>
            </a:fld>
            <a:endParaRPr lang="es-ES">
              <a:solidFill>
                <a:srgbClr val="FFFFFF"/>
              </a:solidFill>
            </a:endParaRPr>
          </a:p>
        </p:txBody>
      </p:sp>
      <p:sp>
        <p:nvSpPr>
          <p:cNvPr id="4" name="Marcador de pie de página 3">
            <a:extLst>
              <a:ext uri="{FF2B5EF4-FFF2-40B4-BE49-F238E27FC236}">
                <a16:creationId xmlns:a16="http://schemas.microsoft.com/office/drawing/2014/main" xmlns="" id="{4F061A01-E3D5-49B9-AEB0-6F47F84B718C}"/>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xmlns="" id="{7C391817-C473-44EA-B80F-A84F34C748B3}"/>
              </a:ext>
            </a:extLst>
          </p:cNvPr>
          <p:cNvSpPr>
            <a:spLocks noGrp="1"/>
          </p:cNvSpPr>
          <p:nvPr>
            <p:ph type="sldNum" sz="quarter" idx="12"/>
          </p:nvPr>
        </p:nvSpPr>
        <p:spPr/>
        <p:txBody>
          <a:bodyPr/>
          <a:lstStyle/>
          <a:p>
            <a:fld id="{D27ED5CE-D8EA-4F0F-875F-C9D411C7B1FF}" type="slidenum">
              <a:rPr lang="es-ES" altLang="es-ES" smtClean="0">
                <a:solidFill>
                  <a:srgbClr val="FFFFFF"/>
                </a:solidFill>
              </a:rPr>
              <a:pPr/>
              <a:t>43</a:t>
            </a:fld>
            <a:endParaRPr lang="es-ES" altLang="es-ES">
              <a:solidFill>
                <a:srgbClr val="FFFFFF"/>
              </a:solidFill>
            </a:endParaRPr>
          </a:p>
        </p:txBody>
      </p:sp>
      <p:pic>
        <p:nvPicPr>
          <p:cNvPr id="6" name="Imagen 5">
            <a:extLst>
              <a:ext uri="{FF2B5EF4-FFF2-40B4-BE49-F238E27FC236}">
                <a16:creationId xmlns:a16="http://schemas.microsoft.com/office/drawing/2014/main" xmlns="" id="{68048F3E-1093-4DAC-AFE7-DC48D6E38FBB}"/>
              </a:ext>
            </a:extLst>
          </p:cNvPr>
          <p:cNvPicPr>
            <a:picLocks noChangeAspect="1"/>
          </p:cNvPicPr>
          <p:nvPr/>
        </p:nvPicPr>
        <p:blipFill>
          <a:blip r:embed="rId2"/>
          <a:stretch>
            <a:fillRect/>
          </a:stretch>
        </p:blipFill>
        <p:spPr>
          <a:xfrm>
            <a:off x="2362200" y="152400"/>
            <a:ext cx="9662159" cy="6517502"/>
          </a:xfrm>
          <a:prstGeom prst="rect">
            <a:avLst/>
          </a:prstGeom>
        </p:spPr>
      </p:pic>
    </p:spTree>
    <p:extLst>
      <p:ext uri="{BB962C8B-B14F-4D97-AF65-F5344CB8AC3E}">
        <p14:creationId xmlns:p14="http://schemas.microsoft.com/office/powerpoint/2010/main" val="92383201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0547C29-D428-4084-8E32-4B3D2BC550CD}"/>
              </a:ext>
            </a:extLst>
          </p:cNvPr>
          <p:cNvSpPr>
            <a:spLocks noGrp="1"/>
          </p:cNvSpPr>
          <p:nvPr>
            <p:ph type="title"/>
          </p:nvPr>
        </p:nvSpPr>
        <p:spPr>
          <a:xfrm>
            <a:off x="50800" y="1964373"/>
            <a:ext cx="3048000" cy="1143000"/>
          </a:xfrm>
        </p:spPr>
        <p:txBody>
          <a:bodyPr/>
          <a:lstStyle/>
          <a:p>
            <a:r>
              <a:rPr lang="es-ES" sz="3600" dirty="0"/>
              <a:t>¿Y los emergentes?</a:t>
            </a:r>
          </a:p>
        </p:txBody>
      </p:sp>
      <p:sp>
        <p:nvSpPr>
          <p:cNvPr id="3" name="Marcador de fecha 2">
            <a:extLst>
              <a:ext uri="{FF2B5EF4-FFF2-40B4-BE49-F238E27FC236}">
                <a16:creationId xmlns:a16="http://schemas.microsoft.com/office/drawing/2014/main" xmlns="" id="{B3431632-41DE-41BB-AFD2-79FC0636DB3C}"/>
              </a:ext>
            </a:extLst>
          </p:cNvPr>
          <p:cNvSpPr>
            <a:spLocks noGrp="1"/>
          </p:cNvSpPr>
          <p:nvPr>
            <p:ph type="dt" sz="half" idx="10"/>
          </p:nvPr>
        </p:nvSpPr>
        <p:spPr/>
        <p:txBody>
          <a:bodyPr/>
          <a:lstStyle/>
          <a:p>
            <a:pPr>
              <a:defRPr/>
            </a:pPr>
            <a:fld id="{C228C53A-FAB9-47C4-AB1F-4387AAED5605}" type="datetime1">
              <a:rPr lang="es-ES" smtClean="0">
                <a:solidFill>
                  <a:srgbClr val="FFFFFF"/>
                </a:solidFill>
              </a:rPr>
              <a:pPr>
                <a:defRPr/>
              </a:pPr>
              <a:t>13/06/2018</a:t>
            </a:fld>
            <a:endParaRPr lang="es-ES">
              <a:solidFill>
                <a:srgbClr val="FFFFFF"/>
              </a:solidFill>
            </a:endParaRPr>
          </a:p>
        </p:txBody>
      </p:sp>
      <p:sp>
        <p:nvSpPr>
          <p:cNvPr id="4" name="Marcador de pie de página 3">
            <a:extLst>
              <a:ext uri="{FF2B5EF4-FFF2-40B4-BE49-F238E27FC236}">
                <a16:creationId xmlns:a16="http://schemas.microsoft.com/office/drawing/2014/main" xmlns="" id="{62BD2853-CE6D-467F-8CFC-ECFAE17DD7CD}"/>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xmlns="" id="{D79113C8-BB13-4FA0-BF6B-9E30E59717F5}"/>
              </a:ext>
            </a:extLst>
          </p:cNvPr>
          <p:cNvSpPr>
            <a:spLocks noGrp="1"/>
          </p:cNvSpPr>
          <p:nvPr>
            <p:ph type="sldNum" sz="quarter" idx="12"/>
          </p:nvPr>
        </p:nvSpPr>
        <p:spPr/>
        <p:txBody>
          <a:bodyPr/>
          <a:lstStyle/>
          <a:p>
            <a:fld id="{D27ED5CE-D8EA-4F0F-875F-C9D411C7B1FF}" type="slidenum">
              <a:rPr lang="es-ES" altLang="es-ES" smtClean="0">
                <a:solidFill>
                  <a:srgbClr val="FFFFFF"/>
                </a:solidFill>
              </a:rPr>
              <a:pPr/>
              <a:t>44</a:t>
            </a:fld>
            <a:endParaRPr lang="es-ES" altLang="es-ES">
              <a:solidFill>
                <a:srgbClr val="FFFFFF"/>
              </a:solidFill>
            </a:endParaRPr>
          </a:p>
        </p:txBody>
      </p:sp>
      <p:pic>
        <p:nvPicPr>
          <p:cNvPr id="6" name="Imagen 5">
            <a:extLst>
              <a:ext uri="{FF2B5EF4-FFF2-40B4-BE49-F238E27FC236}">
                <a16:creationId xmlns:a16="http://schemas.microsoft.com/office/drawing/2014/main" xmlns="" id="{D85C4515-400B-4AAC-B6E1-6D3DD36D8609}"/>
              </a:ext>
            </a:extLst>
          </p:cNvPr>
          <p:cNvPicPr>
            <a:picLocks noChangeAspect="1"/>
          </p:cNvPicPr>
          <p:nvPr/>
        </p:nvPicPr>
        <p:blipFill>
          <a:blip r:embed="rId2"/>
          <a:stretch>
            <a:fillRect/>
          </a:stretch>
        </p:blipFill>
        <p:spPr>
          <a:xfrm>
            <a:off x="3347603" y="0"/>
            <a:ext cx="8590397" cy="6858000"/>
          </a:xfrm>
          <a:prstGeom prst="rect">
            <a:avLst/>
          </a:prstGeom>
        </p:spPr>
      </p:pic>
    </p:spTree>
    <p:extLst>
      <p:ext uri="{BB962C8B-B14F-4D97-AF65-F5344CB8AC3E}">
        <p14:creationId xmlns:p14="http://schemas.microsoft.com/office/powerpoint/2010/main" val="170519197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3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fld id="{FA32C0F6-52E8-403B-9148-6540B42D29C3}" type="slidenum">
              <a:rPr lang="es-ES" altLang="es-ES" sz="1200">
                <a:solidFill>
                  <a:srgbClr val="FFFFFF"/>
                </a:solidFill>
                <a:latin typeface="Verdana" panose="020B0604030504040204" pitchFamily="34" charset="0"/>
              </a:rPr>
              <a:pPr>
                <a:spcBef>
                  <a:spcPct val="0"/>
                </a:spcBef>
                <a:buClrTx/>
                <a:buSzTx/>
                <a:buFontTx/>
                <a:buNone/>
              </a:pPr>
              <a:t>45</a:t>
            </a:fld>
            <a:endParaRPr lang="es-ES" altLang="es-ES" sz="1200">
              <a:solidFill>
                <a:srgbClr val="FFFFFF"/>
              </a:solidFill>
              <a:latin typeface="Verdana" panose="020B0604030504040204" pitchFamily="34" charset="0"/>
            </a:endParaRPr>
          </a:p>
        </p:txBody>
      </p:sp>
      <p:pic>
        <p:nvPicPr>
          <p:cNvPr id="98307"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01875" y="292101"/>
            <a:ext cx="7539038" cy="645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p14="http://schemas.microsoft.com/office/powerpoint/2010/main">
        <mc:Choice Requires="p14">
          <p:contentPart p14:bwMode="auto" r:id="rId7">
            <p14:nvContentPartPr>
              <p14:cNvPr id="2040835" name="Ink 3">
                <a:extLst/>
              </p14:cNvPr>
              <p14:cNvContentPartPr>
                <a14:cpLocks xmlns:a14="http://schemas.microsoft.com/office/drawing/2010/main" noRot="1" noChangeAspect="1" noEditPoints="1" noChangeArrowheads="1" noChangeShapeType="1"/>
              </p14:cNvContentPartPr>
              <p14:nvPr/>
            </p14:nvContentPartPr>
            <p14:xfrm>
              <a:off x="6019801" y="5214939"/>
              <a:ext cx="468313" cy="985837"/>
            </p14:xfrm>
          </p:contentPart>
        </mc:Choice>
        <mc:Fallback xmlns="">
          <p:pic>
            <p:nvPicPr>
              <p:cNvPr id="2040835" name="Ink 3">
                <a:extLst>
                  <a:ext uri="{FF2B5EF4-FFF2-40B4-BE49-F238E27FC236}"/>
                </a:extLst>
              </p:cNvPr>
              <p:cNvPicPr>
                <a:picLocks noRot="1" noChangeAspect="1" noEditPoints="1" noChangeArrowheads="1" noChangeShapeType="1"/>
              </p:cNvPicPr>
              <p:nvPr/>
            </p:nvPicPr>
            <p:blipFill>
              <a:blip r:embed="rId8"/>
              <a:stretch>
                <a:fillRect/>
              </a:stretch>
            </p:blipFill>
            <p:spPr>
              <a:xfrm>
                <a:off x="6005762" y="5203417"/>
                <a:ext cx="493151" cy="1012481"/>
              </a:xfrm>
              <a:prstGeom prst="rect">
                <a:avLst/>
              </a:prstGeom>
            </p:spPr>
          </p:pic>
        </mc:Fallback>
      </mc:AlternateContent>
      <p:sp>
        <p:nvSpPr>
          <p:cNvPr id="2" name="1 Marcador de fecha">
            <a:extLst/>
          </p:cNvPr>
          <p:cNvSpPr>
            <a:spLocks noGrp="1"/>
          </p:cNvSpPr>
          <p:nvPr>
            <p:ph type="dt" sz="quarter" idx="10"/>
          </p:nvPr>
        </p:nvSpPr>
        <p:spPr/>
        <p:txBody>
          <a:bodyPr/>
          <a:lstStyle/>
          <a:p>
            <a:pPr>
              <a:defRPr/>
            </a:pPr>
            <a:fld id="{8A3CEBE2-769C-4DBC-A2B0-7894B502B9C3}" type="datetime1">
              <a:rPr lang="es-ES">
                <a:solidFill>
                  <a:srgbClr val="FFFFFF"/>
                </a:solidFill>
              </a:rPr>
              <a:pPr>
                <a:defRPr/>
              </a:pPr>
              <a:t>13/06/2018</a:t>
            </a:fld>
            <a:endParaRPr lang="es-ES">
              <a:solidFill>
                <a:srgbClr val="FFFFFF"/>
              </a:solidFill>
            </a:endParaRPr>
          </a:p>
        </p:txBody>
      </p:sp>
      <p:sp>
        <p:nvSpPr>
          <p:cNvPr id="3" name="2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Tree>
    <p:extLst>
      <p:ext uri="{BB962C8B-B14F-4D97-AF65-F5344CB8AC3E}">
        <p14:creationId xmlns:p14="http://schemas.microsoft.com/office/powerpoint/2010/main" val="323323337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xmlns="" id="{9FA7954A-953F-4CE9-B9FE-7159A2C188DF}"/>
              </a:ext>
            </a:extLst>
          </p:cNvPr>
          <p:cNvSpPr>
            <a:spLocks noGrp="1"/>
          </p:cNvSpPr>
          <p:nvPr>
            <p:ph type="title"/>
          </p:nvPr>
        </p:nvSpPr>
        <p:spPr>
          <a:xfrm>
            <a:off x="294640" y="2534982"/>
            <a:ext cx="6512560" cy="1143000"/>
          </a:xfrm>
        </p:spPr>
        <p:txBody>
          <a:bodyPr/>
          <a:lstStyle/>
          <a:p>
            <a:pPr marL="457200" indent="-457200" algn="l">
              <a:buFont typeface="Arial" panose="020B0604020202020204" pitchFamily="34" charset="0"/>
              <a:buChar char="•"/>
            </a:pPr>
            <a:r>
              <a:rPr lang="es-ES" sz="3200" dirty="0"/>
              <a:t>LOS  OCHO OBJETIVOS DE DESARROLLO DEL MILENIO</a:t>
            </a:r>
            <a:r>
              <a:rPr lang="es-ES" sz="3600" dirty="0"/>
              <a:t> </a:t>
            </a:r>
            <a:br>
              <a:rPr lang="es-ES" sz="3600" dirty="0"/>
            </a:br>
            <a:r>
              <a:rPr lang="es-ES" sz="3200" dirty="0"/>
              <a:t/>
            </a:r>
            <a:br>
              <a:rPr lang="es-ES" sz="3200" dirty="0"/>
            </a:br>
            <a:r>
              <a:rPr lang="es-ES" sz="3200" dirty="0"/>
              <a:t>-</a:t>
            </a:r>
            <a:r>
              <a:rPr lang="es-ES" sz="2800" dirty="0"/>
              <a:t>Más allá de problemas inter-estatales</a:t>
            </a:r>
            <a:br>
              <a:rPr lang="es-ES" sz="2800" dirty="0"/>
            </a:br>
            <a:r>
              <a:rPr lang="es-ES" sz="2800" dirty="0"/>
              <a:t>-Aunque dentro de la agenda de la cooperación humanitaria</a:t>
            </a:r>
            <a:br>
              <a:rPr lang="es-ES" sz="2800" dirty="0"/>
            </a:br>
            <a:r>
              <a:rPr lang="es-ES" sz="2800" dirty="0"/>
              <a:t>- Y germen de un </a:t>
            </a:r>
            <a:r>
              <a:rPr lang="es-ES" sz="2800" i="1" dirty="0" err="1"/>
              <a:t>problem-solving</a:t>
            </a:r>
            <a:r>
              <a:rPr lang="es-ES" sz="2800" dirty="0"/>
              <a:t> global</a:t>
            </a:r>
            <a:br>
              <a:rPr lang="es-ES" sz="2800" dirty="0"/>
            </a:br>
            <a:r>
              <a:rPr lang="es-ES" sz="3200" dirty="0"/>
              <a:t/>
            </a:r>
            <a:br>
              <a:rPr lang="es-ES" sz="3200" dirty="0"/>
            </a:br>
            <a:r>
              <a:rPr lang="es-ES" sz="3200" dirty="0"/>
              <a:t>UN GRAN ÉXITO DE LA ONU</a:t>
            </a:r>
          </a:p>
        </p:txBody>
      </p:sp>
      <p:sp>
        <p:nvSpPr>
          <p:cNvPr id="4" name="Marcador de fecha 3">
            <a:extLst>
              <a:ext uri="{FF2B5EF4-FFF2-40B4-BE49-F238E27FC236}">
                <a16:creationId xmlns:a16="http://schemas.microsoft.com/office/drawing/2014/main" xmlns="" id="{BE335405-990E-4E39-B36E-0CDCF31808BF}"/>
              </a:ext>
            </a:extLst>
          </p:cNvPr>
          <p:cNvSpPr>
            <a:spLocks noGrp="1"/>
          </p:cNvSpPr>
          <p:nvPr>
            <p:ph type="dt" sz="half" idx="10"/>
          </p:nvPr>
        </p:nvSpPr>
        <p:spPr/>
        <p:txBody>
          <a:bodyPr/>
          <a:lstStyle/>
          <a:p>
            <a:pPr>
              <a:defRPr/>
            </a:pPr>
            <a:fld id="{74C71DC7-09BA-445C-BFCB-3BA9D9C296F1}" type="datetime1">
              <a:rPr lang="es-ES" smtClean="0">
                <a:solidFill>
                  <a:srgbClr val="FFFFFF"/>
                </a:solidFill>
              </a:rPr>
              <a:pPr>
                <a:defRPr/>
              </a:pPr>
              <a:t>13/06/2018</a:t>
            </a:fld>
            <a:endParaRPr lang="es-ES">
              <a:solidFill>
                <a:srgbClr val="FFFFFF"/>
              </a:solidFill>
            </a:endParaRPr>
          </a:p>
        </p:txBody>
      </p:sp>
      <p:sp>
        <p:nvSpPr>
          <p:cNvPr id="5" name="Marcador de pie de página 4">
            <a:extLst>
              <a:ext uri="{FF2B5EF4-FFF2-40B4-BE49-F238E27FC236}">
                <a16:creationId xmlns:a16="http://schemas.microsoft.com/office/drawing/2014/main" xmlns="" id="{0890C950-E831-4FA8-A816-05B292F8DD72}"/>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a:extLst>
              <a:ext uri="{FF2B5EF4-FFF2-40B4-BE49-F238E27FC236}">
                <a16:creationId xmlns:a16="http://schemas.microsoft.com/office/drawing/2014/main" xmlns="" id="{2EB57730-CB4D-4126-863B-7391EA46BFEA}"/>
              </a:ext>
            </a:extLst>
          </p:cNvPr>
          <p:cNvSpPr>
            <a:spLocks noGrp="1"/>
          </p:cNvSpPr>
          <p:nvPr>
            <p:ph type="sldNum" sz="quarter" idx="12"/>
          </p:nvPr>
        </p:nvSpPr>
        <p:spPr/>
        <p:txBody>
          <a:bodyPr/>
          <a:lstStyle/>
          <a:p>
            <a:fld id="{614BB59D-22C4-4E2E-AE26-E4CA78E71D3A}" type="slidenum">
              <a:rPr lang="es-ES" altLang="es-ES" smtClean="0">
                <a:solidFill>
                  <a:srgbClr val="FFFFFF"/>
                </a:solidFill>
              </a:rPr>
              <a:pPr/>
              <a:t>46</a:t>
            </a:fld>
            <a:endParaRPr lang="es-ES" altLang="es-ES">
              <a:solidFill>
                <a:srgbClr val="FFFFFF"/>
              </a:solidFill>
            </a:endParaRPr>
          </a:p>
        </p:txBody>
      </p:sp>
      <p:pic>
        <p:nvPicPr>
          <p:cNvPr id="8" name="Imagen 7">
            <a:extLst>
              <a:ext uri="{FF2B5EF4-FFF2-40B4-BE49-F238E27FC236}">
                <a16:creationId xmlns:a16="http://schemas.microsoft.com/office/drawing/2014/main" xmlns="" id="{84930266-4792-47E9-8FFB-6B1E4635B823}"/>
              </a:ext>
            </a:extLst>
          </p:cNvPr>
          <p:cNvPicPr>
            <a:picLocks noChangeAspect="1"/>
          </p:cNvPicPr>
          <p:nvPr/>
        </p:nvPicPr>
        <p:blipFill>
          <a:blip r:embed="rId2"/>
          <a:stretch>
            <a:fillRect/>
          </a:stretch>
        </p:blipFill>
        <p:spPr>
          <a:xfrm>
            <a:off x="7721600" y="25450"/>
            <a:ext cx="3448050" cy="6749819"/>
          </a:xfrm>
          <a:prstGeom prst="rect">
            <a:avLst/>
          </a:prstGeom>
        </p:spPr>
      </p:pic>
    </p:spTree>
    <p:extLst>
      <p:ext uri="{BB962C8B-B14F-4D97-AF65-F5344CB8AC3E}">
        <p14:creationId xmlns:p14="http://schemas.microsoft.com/office/powerpoint/2010/main" val="36956223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F05B16B-85F2-478C-A544-B15DE65A0C07}"/>
              </a:ext>
            </a:extLst>
          </p:cNvPr>
          <p:cNvSpPr>
            <a:spLocks noGrp="1"/>
          </p:cNvSpPr>
          <p:nvPr>
            <p:ph type="title"/>
          </p:nvPr>
        </p:nvSpPr>
        <p:spPr/>
        <p:txBody>
          <a:bodyPr/>
          <a:lstStyle/>
          <a:p>
            <a:endParaRPr lang="es-ES"/>
          </a:p>
        </p:txBody>
      </p:sp>
      <p:sp>
        <p:nvSpPr>
          <p:cNvPr id="3" name="Marcador de fecha 2">
            <a:extLst>
              <a:ext uri="{FF2B5EF4-FFF2-40B4-BE49-F238E27FC236}">
                <a16:creationId xmlns:a16="http://schemas.microsoft.com/office/drawing/2014/main" xmlns="" id="{CC7DC221-74E5-4C46-A231-79413D8A6323}"/>
              </a:ext>
            </a:extLst>
          </p:cNvPr>
          <p:cNvSpPr>
            <a:spLocks noGrp="1"/>
          </p:cNvSpPr>
          <p:nvPr>
            <p:ph type="dt" sz="half" idx="10"/>
          </p:nvPr>
        </p:nvSpPr>
        <p:spPr/>
        <p:txBody>
          <a:bodyPr/>
          <a:lstStyle/>
          <a:p>
            <a:pPr>
              <a:defRPr/>
            </a:pPr>
            <a:fld id="{C228C53A-FAB9-47C4-AB1F-4387AAED5605}" type="datetime1">
              <a:rPr lang="es-ES" smtClean="0">
                <a:solidFill>
                  <a:srgbClr val="FFFFFF"/>
                </a:solidFill>
              </a:rPr>
              <a:pPr>
                <a:defRPr/>
              </a:pPr>
              <a:t>13/06/2018</a:t>
            </a:fld>
            <a:endParaRPr lang="es-ES">
              <a:solidFill>
                <a:srgbClr val="FFFFFF"/>
              </a:solidFill>
            </a:endParaRPr>
          </a:p>
        </p:txBody>
      </p:sp>
      <p:sp>
        <p:nvSpPr>
          <p:cNvPr id="4" name="Marcador de pie de página 3">
            <a:extLst>
              <a:ext uri="{FF2B5EF4-FFF2-40B4-BE49-F238E27FC236}">
                <a16:creationId xmlns:a16="http://schemas.microsoft.com/office/drawing/2014/main" xmlns="" id="{19385A1A-91E8-44C6-BFC8-365D7BE02B5A}"/>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xmlns="" id="{60EA9BA8-2971-4B5F-BA1F-9889C64E8097}"/>
              </a:ext>
            </a:extLst>
          </p:cNvPr>
          <p:cNvSpPr>
            <a:spLocks noGrp="1"/>
          </p:cNvSpPr>
          <p:nvPr>
            <p:ph type="sldNum" sz="quarter" idx="12"/>
          </p:nvPr>
        </p:nvSpPr>
        <p:spPr/>
        <p:txBody>
          <a:bodyPr/>
          <a:lstStyle/>
          <a:p>
            <a:fld id="{D27ED5CE-D8EA-4F0F-875F-C9D411C7B1FF}" type="slidenum">
              <a:rPr lang="es-ES" altLang="es-ES" smtClean="0">
                <a:solidFill>
                  <a:srgbClr val="FFFFFF"/>
                </a:solidFill>
              </a:rPr>
              <a:pPr/>
              <a:t>47</a:t>
            </a:fld>
            <a:endParaRPr lang="es-ES" altLang="es-ES">
              <a:solidFill>
                <a:srgbClr val="FFFFFF"/>
              </a:solidFill>
            </a:endParaRPr>
          </a:p>
        </p:txBody>
      </p:sp>
      <p:pic>
        <p:nvPicPr>
          <p:cNvPr id="6" name="Imagen 5">
            <a:extLst>
              <a:ext uri="{FF2B5EF4-FFF2-40B4-BE49-F238E27FC236}">
                <a16:creationId xmlns:a16="http://schemas.microsoft.com/office/drawing/2014/main" xmlns="" id="{B717DB46-75A1-4779-8A5E-EE31B0376C7A}"/>
              </a:ext>
            </a:extLst>
          </p:cNvPr>
          <p:cNvPicPr>
            <a:picLocks noChangeAspect="1"/>
          </p:cNvPicPr>
          <p:nvPr/>
        </p:nvPicPr>
        <p:blipFill rotWithShape="1">
          <a:blip r:embed="rId2"/>
          <a:srcRect b="-466"/>
          <a:stretch/>
        </p:blipFill>
        <p:spPr>
          <a:xfrm>
            <a:off x="91440" y="136148"/>
            <a:ext cx="11897360" cy="5675372"/>
          </a:xfrm>
          <a:prstGeom prst="rect">
            <a:avLst/>
          </a:prstGeom>
        </p:spPr>
      </p:pic>
      <p:pic>
        <p:nvPicPr>
          <p:cNvPr id="7" name="Imagen 6">
            <a:extLst>
              <a:ext uri="{FF2B5EF4-FFF2-40B4-BE49-F238E27FC236}">
                <a16:creationId xmlns:a16="http://schemas.microsoft.com/office/drawing/2014/main" xmlns="" id="{F6189433-10EF-432A-AF5B-69EB10ED4FF3}"/>
              </a:ext>
            </a:extLst>
          </p:cNvPr>
          <p:cNvPicPr>
            <a:picLocks noChangeAspect="1"/>
          </p:cNvPicPr>
          <p:nvPr/>
        </p:nvPicPr>
        <p:blipFill>
          <a:blip r:embed="rId3"/>
          <a:stretch>
            <a:fillRect/>
          </a:stretch>
        </p:blipFill>
        <p:spPr>
          <a:xfrm>
            <a:off x="1738585" y="5902960"/>
            <a:ext cx="8167416" cy="801061"/>
          </a:xfrm>
          <a:prstGeom prst="rect">
            <a:avLst/>
          </a:prstGeom>
        </p:spPr>
      </p:pic>
    </p:spTree>
    <p:extLst>
      <p:ext uri="{BB962C8B-B14F-4D97-AF65-F5344CB8AC3E}">
        <p14:creationId xmlns:p14="http://schemas.microsoft.com/office/powerpoint/2010/main" val="28745629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7D8877E4-936D-44A0-BE00-6E6B67F3E50D}"/>
              </a:ext>
            </a:extLst>
          </p:cNvPr>
          <p:cNvSpPr>
            <a:spLocks noGrp="1"/>
          </p:cNvSpPr>
          <p:nvPr>
            <p:ph type="title"/>
          </p:nvPr>
        </p:nvSpPr>
        <p:spPr/>
        <p:txBody>
          <a:bodyPr/>
          <a:lstStyle/>
          <a:p>
            <a:endParaRPr lang="es-ES"/>
          </a:p>
        </p:txBody>
      </p:sp>
      <p:sp>
        <p:nvSpPr>
          <p:cNvPr id="3" name="Marcador de fecha 2">
            <a:extLst>
              <a:ext uri="{FF2B5EF4-FFF2-40B4-BE49-F238E27FC236}">
                <a16:creationId xmlns:a16="http://schemas.microsoft.com/office/drawing/2014/main" xmlns="" id="{ACF80A24-4F39-4585-B674-854FFAD76E89}"/>
              </a:ext>
            </a:extLst>
          </p:cNvPr>
          <p:cNvSpPr>
            <a:spLocks noGrp="1"/>
          </p:cNvSpPr>
          <p:nvPr>
            <p:ph type="dt" sz="half" idx="10"/>
          </p:nvPr>
        </p:nvSpPr>
        <p:spPr/>
        <p:txBody>
          <a:bodyPr/>
          <a:lstStyle/>
          <a:p>
            <a:pPr>
              <a:defRPr/>
            </a:pPr>
            <a:fld id="{C228C53A-FAB9-47C4-AB1F-4387AAED5605}" type="datetime1">
              <a:rPr lang="es-ES" smtClean="0">
                <a:solidFill>
                  <a:srgbClr val="FFFFFF"/>
                </a:solidFill>
              </a:rPr>
              <a:pPr>
                <a:defRPr/>
              </a:pPr>
              <a:t>13/06/2018</a:t>
            </a:fld>
            <a:endParaRPr lang="es-ES">
              <a:solidFill>
                <a:srgbClr val="FFFFFF"/>
              </a:solidFill>
            </a:endParaRPr>
          </a:p>
        </p:txBody>
      </p:sp>
      <p:sp>
        <p:nvSpPr>
          <p:cNvPr id="4" name="Marcador de pie de página 3">
            <a:extLst>
              <a:ext uri="{FF2B5EF4-FFF2-40B4-BE49-F238E27FC236}">
                <a16:creationId xmlns:a16="http://schemas.microsoft.com/office/drawing/2014/main" xmlns="" id="{625A1EB8-7331-4A2F-905D-76CEFDD968E4}"/>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xmlns="" id="{15504304-0045-4FA7-B0C8-F130744D2708}"/>
              </a:ext>
            </a:extLst>
          </p:cNvPr>
          <p:cNvSpPr>
            <a:spLocks noGrp="1"/>
          </p:cNvSpPr>
          <p:nvPr>
            <p:ph type="sldNum" sz="quarter" idx="12"/>
          </p:nvPr>
        </p:nvSpPr>
        <p:spPr/>
        <p:txBody>
          <a:bodyPr/>
          <a:lstStyle/>
          <a:p>
            <a:fld id="{D27ED5CE-D8EA-4F0F-875F-C9D411C7B1FF}" type="slidenum">
              <a:rPr lang="es-ES" altLang="es-ES" smtClean="0">
                <a:solidFill>
                  <a:srgbClr val="FFFFFF"/>
                </a:solidFill>
              </a:rPr>
              <a:pPr/>
              <a:t>48</a:t>
            </a:fld>
            <a:endParaRPr lang="es-ES" altLang="es-ES">
              <a:solidFill>
                <a:srgbClr val="FFFFFF"/>
              </a:solidFill>
            </a:endParaRPr>
          </a:p>
        </p:txBody>
      </p:sp>
      <p:pic>
        <p:nvPicPr>
          <p:cNvPr id="6" name="Imagen 5">
            <a:extLst>
              <a:ext uri="{FF2B5EF4-FFF2-40B4-BE49-F238E27FC236}">
                <a16:creationId xmlns:a16="http://schemas.microsoft.com/office/drawing/2014/main" xmlns="" id="{713DEC8C-86C5-436C-BCA2-53A15F98E51C}"/>
              </a:ext>
            </a:extLst>
          </p:cNvPr>
          <p:cNvPicPr>
            <a:picLocks noChangeAspect="1"/>
          </p:cNvPicPr>
          <p:nvPr/>
        </p:nvPicPr>
        <p:blipFill>
          <a:blip r:embed="rId2"/>
          <a:stretch>
            <a:fillRect/>
          </a:stretch>
        </p:blipFill>
        <p:spPr>
          <a:xfrm>
            <a:off x="10160" y="1865006"/>
            <a:ext cx="12114213" cy="3855074"/>
          </a:xfrm>
          <a:prstGeom prst="rect">
            <a:avLst/>
          </a:prstGeom>
        </p:spPr>
      </p:pic>
      <p:pic>
        <p:nvPicPr>
          <p:cNvPr id="7" name="Imagen 6">
            <a:extLst>
              <a:ext uri="{FF2B5EF4-FFF2-40B4-BE49-F238E27FC236}">
                <a16:creationId xmlns:a16="http://schemas.microsoft.com/office/drawing/2014/main" xmlns="" id="{69E01D14-ADF7-4838-9B6C-4A073B22A33E}"/>
              </a:ext>
            </a:extLst>
          </p:cNvPr>
          <p:cNvPicPr>
            <a:picLocks noChangeAspect="1"/>
          </p:cNvPicPr>
          <p:nvPr/>
        </p:nvPicPr>
        <p:blipFill rotWithShape="1">
          <a:blip r:embed="rId3"/>
          <a:srcRect b="85684"/>
          <a:stretch/>
        </p:blipFill>
        <p:spPr>
          <a:xfrm>
            <a:off x="20320" y="989588"/>
            <a:ext cx="11897360" cy="808732"/>
          </a:xfrm>
          <a:prstGeom prst="rect">
            <a:avLst/>
          </a:prstGeom>
        </p:spPr>
      </p:pic>
    </p:spTree>
    <p:extLst>
      <p:ext uri="{BB962C8B-B14F-4D97-AF65-F5344CB8AC3E}">
        <p14:creationId xmlns:p14="http://schemas.microsoft.com/office/powerpoint/2010/main" val="21528091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7A8B8EFE-2708-4998-B519-6B857E796E2A}"/>
              </a:ext>
            </a:extLst>
          </p:cNvPr>
          <p:cNvSpPr>
            <a:spLocks noGrp="1"/>
          </p:cNvSpPr>
          <p:nvPr>
            <p:ph type="title"/>
          </p:nvPr>
        </p:nvSpPr>
        <p:spPr/>
        <p:txBody>
          <a:bodyPr/>
          <a:lstStyle/>
          <a:p>
            <a:endParaRPr lang="es-ES"/>
          </a:p>
        </p:txBody>
      </p:sp>
      <p:sp>
        <p:nvSpPr>
          <p:cNvPr id="3" name="Marcador de fecha 2">
            <a:extLst>
              <a:ext uri="{FF2B5EF4-FFF2-40B4-BE49-F238E27FC236}">
                <a16:creationId xmlns:a16="http://schemas.microsoft.com/office/drawing/2014/main" xmlns="" id="{EBE3A891-F748-43B4-B1D8-B88A30A7A8CB}"/>
              </a:ext>
            </a:extLst>
          </p:cNvPr>
          <p:cNvSpPr>
            <a:spLocks noGrp="1"/>
          </p:cNvSpPr>
          <p:nvPr>
            <p:ph type="dt" sz="half" idx="10"/>
          </p:nvPr>
        </p:nvSpPr>
        <p:spPr/>
        <p:txBody>
          <a:bodyPr/>
          <a:lstStyle/>
          <a:p>
            <a:pPr>
              <a:defRPr/>
            </a:pPr>
            <a:fld id="{C228C53A-FAB9-47C4-AB1F-4387AAED5605}" type="datetime1">
              <a:rPr lang="es-ES" smtClean="0">
                <a:solidFill>
                  <a:srgbClr val="FFFFFF"/>
                </a:solidFill>
              </a:rPr>
              <a:pPr>
                <a:defRPr/>
              </a:pPr>
              <a:t>13/06/2018</a:t>
            </a:fld>
            <a:endParaRPr lang="es-ES">
              <a:solidFill>
                <a:srgbClr val="FFFFFF"/>
              </a:solidFill>
            </a:endParaRPr>
          </a:p>
        </p:txBody>
      </p:sp>
      <p:sp>
        <p:nvSpPr>
          <p:cNvPr id="4" name="Marcador de pie de página 3">
            <a:extLst>
              <a:ext uri="{FF2B5EF4-FFF2-40B4-BE49-F238E27FC236}">
                <a16:creationId xmlns:a16="http://schemas.microsoft.com/office/drawing/2014/main" xmlns="" id="{173C865A-62C0-4852-AD07-51D8681A4292}"/>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xmlns="" id="{5F90FB6B-E58C-46BE-800C-4F78BBEF1B8D}"/>
              </a:ext>
            </a:extLst>
          </p:cNvPr>
          <p:cNvSpPr>
            <a:spLocks noGrp="1"/>
          </p:cNvSpPr>
          <p:nvPr>
            <p:ph type="sldNum" sz="quarter" idx="12"/>
          </p:nvPr>
        </p:nvSpPr>
        <p:spPr/>
        <p:txBody>
          <a:bodyPr/>
          <a:lstStyle/>
          <a:p>
            <a:fld id="{D27ED5CE-D8EA-4F0F-875F-C9D411C7B1FF}" type="slidenum">
              <a:rPr lang="es-ES" altLang="es-ES" smtClean="0">
                <a:solidFill>
                  <a:srgbClr val="FFFFFF"/>
                </a:solidFill>
              </a:rPr>
              <a:pPr/>
              <a:t>49</a:t>
            </a:fld>
            <a:endParaRPr lang="es-ES" altLang="es-ES">
              <a:solidFill>
                <a:srgbClr val="FFFFFF"/>
              </a:solidFill>
            </a:endParaRPr>
          </a:p>
        </p:txBody>
      </p:sp>
      <p:pic>
        <p:nvPicPr>
          <p:cNvPr id="6" name="Imagen 5">
            <a:extLst>
              <a:ext uri="{FF2B5EF4-FFF2-40B4-BE49-F238E27FC236}">
                <a16:creationId xmlns:a16="http://schemas.microsoft.com/office/drawing/2014/main" xmlns="" id="{A73651D8-E0CA-4EB4-9D21-1293B4183F48}"/>
              </a:ext>
            </a:extLst>
          </p:cNvPr>
          <p:cNvPicPr>
            <a:picLocks noChangeAspect="1"/>
          </p:cNvPicPr>
          <p:nvPr/>
        </p:nvPicPr>
        <p:blipFill>
          <a:blip r:embed="rId2"/>
          <a:stretch>
            <a:fillRect/>
          </a:stretch>
        </p:blipFill>
        <p:spPr>
          <a:xfrm>
            <a:off x="10160" y="1866715"/>
            <a:ext cx="12181227" cy="3081205"/>
          </a:xfrm>
          <a:prstGeom prst="rect">
            <a:avLst/>
          </a:prstGeom>
        </p:spPr>
      </p:pic>
      <p:pic>
        <p:nvPicPr>
          <p:cNvPr id="7" name="Imagen 6">
            <a:extLst>
              <a:ext uri="{FF2B5EF4-FFF2-40B4-BE49-F238E27FC236}">
                <a16:creationId xmlns:a16="http://schemas.microsoft.com/office/drawing/2014/main" xmlns="" id="{928EC2C1-16E9-4F55-9C28-91918B7935C5}"/>
              </a:ext>
            </a:extLst>
          </p:cNvPr>
          <p:cNvPicPr>
            <a:picLocks noChangeAspect="1"/>
          </p:cNvPicPr>
          <p:nvPr/>
        </p:nvPicPr>
        <p:blipFill rotWithShape="1">
          <a:blip r:embed="rId3"/>
          <a:srcRect b="85684"/>
          <a:stretch/>
        </p:blipFill>
        <p:spPr>
          <a:xfrm>
            <a:off x="152400" y="1040388"/>
            <a:ext cx="11897360" cy="808732"/>
          </a:xfrm>
          <a:prstGeom prst="rect">
            <a:avLst/>
          </a:prstGeom>
        </p:spPr>
      </p:pic>
    </p:spTree>
    <p:extLst>
      <p:ext uri="{BB962C8B-B14F-4D97-AF65-F5344CB8AC3E}">
        <p14:creationId xmlns:p14="http://schemas.microsoft.com/office/powerpoint/2010/main" val="11357378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C863B5D-10B4-4681-AFCF-C7D1E32A836A}"/>
              </a:ext>
            </a:extLst>
          </p:cNvPr>
          <p:cNvSpPr>
            <a:spLocks noGrp="1"/>
          </p:cNvSpPr>
          <p:nvPr>
            <p:ph type="title"/>
          </p:nvPr>
        </p:nvSpPr>
        <p:spPr>
          <a:xfrm>
            <a:off x="71120" y="125413"/>
            <a:ext cx="6502400" cy="1143000"/>
          </a:xfrm>
        </p:spPr>
        <p:txBody>
          <a:bodyPr/>
          <a:lstStyle/>
          <a:p>
            <a:r>
              <a:rPr lang="es-ES" sz="3200" dirty="0"/>
              <a:t/>
            </a:r>
            <a:br>
              <a:rPr lang="es-ES" sz="3200" dirty="0"/>
            </a:br>
            <a:r>
              <a:rPr lang="es-ES" sz="3200" dirty="0"/>
              <a:t/>
            </a:r>
            <a:br>
              <a:rPr lang="es-ES" sz="3200" dirty="0"/>
            </a:br>
            <a:r>
              <a:rPr lang="es-ES" sz="3200" dirty="0"/>
              <a:t>AGENDA 2030</a:t>
            </a:r>
            <a:br>
              <a:rPr lang="es-ES" sz="3200" dirty="0"/>
            </a:br>
            <a:r>
              <a:rPr lang="es-ES" sz="3200" dirty="0"/>
              <a:t>17 OBJETIVOS DE DESARROLLO SOSTENIBLE</a:t>
            </a:r>
          </a:p>
        </p:txBody>
      </p:sp>
      <p:sp>
        <p:nvSpPr>
          <p:cNvPr id="8" name="Marcador de contenido 7">
            <a:extLst>
              <a:ext uri="{FF2B5EF4-FFF2-40B4-BE49-F238E27FC236}">
                <a16:creationId xmlns:a16="http://schemas.microsoft.com/office/drawing/2014/main" xmlns="" id="{03B51A4D-21E5-437A-9147-BF21174EFD7B}"/>
              </a:ext>
            </a:extLst>
          </p:cNvPr>
          <p:cNvSpPr>
            <a:spLocks noGrp="1"/>
          </p:cNvSpPr>
          <p:nvPr>
            <p:ph idx="1"/>
          </p:nvPr>
        </p:nvSpPr>
        <p:spPr>
          <a:xfrm>
            <a:off x="50327" y="2063550"/>
            <a:ext cx="6512560" cy="4530725"/>
          </a:xfrm>
        </p:spPr>
        <p:txBody>
          <a:bodyPr/>
          <a:lstStyle/>
          <a:p>
            <a:r>
              <a:rPr lang="es-ES" sz="2000" dirty="0">
                <a:effectLst/>
              </a:rPr>
              <a:t>Los </a:t>
            </a:r>
            <a:r>
              <a:rPr lang="es-ES" sz="2000" b="1" dirty="0">
                <a:effectLst/>
              </a:rPr>
              <a:t>ODS </a:t>
            </a:r>
            <a:r>
              <a:rPr lang="es-ES" sz="2000" dirty="0">
                <a:effectLst/>
              </a:rPr>
              <a:t>son un conjunto de 17 objetivos y 169 metas destinadas a resolver problemas sociales, económicos y ambientales para el periodo 2015-2030. Son pues </a:t>
            </a:r>
          </a:p>
          <a:p>
            <a:r>
              <a:rPr lang="es-ES" sz="2000" dirty="0">
                <a:effectLst/>
              </a:rPr>
              <a:t>-Proyectos políticos globales</a:t>
            </a:r>
          </a:p>
          <a:p>
            <a:r>
              <a:rPr lang="es-ES" sz="2000" dirty="0">
                <a:effectLst/>
              </a:rPr>
              <a:t>-Con objetivos mensurables</a:t>
            </a:r>
          </a:p>
          <a:p>
            <a:r>
              <a:rPr lang="es-ES" sz="2000" dirty="0">
                <a:effectLst/>
              </a:rPr>
              <a:t>-Que van más allá de una agenda humanitaria o de cooperación</a:t>
            </a:r>
          </a:p>
          <a:p>
            <a:r>
              <a:rPr lang="es-ES" sz="2000" dirty="0">
                <a:effectLst/>
              </a:rPr>
              <a:t>-</a:t>
            </a:r>
            <a:r>
              <a:rPr lang="es-ES" sz="2000" b="1" dirty="0">
                <a:solidFill>
                  <a:srgbClr val="FFFF00"/>
                </a:solidFill>
                <a:effectLst/>
              </a:rPr>
              <a:t>Y entran ya en el espacio de la gobernanza global</a:t>
            </a:r>
          </a:p>
          <a:p>
            <a:pPr lvl="1"/>
            <a:r>
              <a:rPr lang="es-ES" sz="1600" dirty="0">
                <a:effectLst/>
              </a:rPr>
              <a:t>En el cambio climático</a:t>
            </a:r>
          </a:p>
          <a:p>
            <a:pPr lvl="1"/>
            <a:r>
              <a:rPr lang="es-ES" sz="1600" dirty="0">
                <a:effectLst/>
              </a:rPr>
              <a:t>En el acceso a la energía</a:t>
            </a:r>
          </a:p>
          <a:p>
            <a:pPr lvl="1"/>
            <a:r>
              <a:rPr lang="es-ES" sz="1600" dirty="0">
                <a:effectLst/>
              </a:rPr>
              <a:t>Promover sociedades pacificas</a:t>
            </a:r>
          </a:p>
        </p:txBody>
      </p:sp>
      <p:sp>
        <p:nvSpPr>
          <p:cNvPr id="3" name="Marcador de fecha 2">
            <a:extLst>
              <a:ext uri="{FF2B5EF4-FFF2-40B4-BE49-F238E27FC236}">
                <a16:creationId xmlns:a16="http://schemas.microsoft.com/office/drawing/2014/main" xmlns="" id="{94B3A2CD-FF74-4908-98BC-B4F3696C5D2E}"/>
              </a:ext>
            </a:extLst>
          </p:cNvPr>
          <p:cNvSpPr>
            <a:spLocks noGrp="1"/>
          </p:cNvSpPr>
          <p:nvPr>
            <p:ph type="dt" sz="half" idx="10"/>
          </p:nvPr>
        </p:nvSpPr>
        <p:spPr/>
        <p:txBody>
          <a:bodyPr/>
          <a:lstStyle/>
          <a:p>
            <a:pPr>
              <a:defRPr/>
            </a:pPr>
            <a:fld id="{C228C53A-FAB9-47C4-AB1F-4387AAED5605}" type="datetime1">
              <a:rPr lang="es-ES" smtClean="0">
                <a:solidFill>
                  <a:srgbClr val="FFFFFF"/>
                </a:solidFill>
              </a:rPr>
              <a:pPr>
                <a:defRPr/>
              </a:pPr>
              <a:t>13/06/2018</a:t>
            </a:fld>
            <a:endParaRPr lang="es-ES">
              <a:solidFill>
                <a:srgbClr val="FFFFFF"/>
              </a:solidFill>
            </a:endParaRPr>
          </a:p>
        </p:txBody>
      </p:sp>
      <p:sp>
        <p:nvSpPr>
          <p:cNvPr id="4" name="Marcador de pie de página 3">
            <a:extLst>
              <a:ext uri="{FF2B5EF4-FFF2-40B4-BE49-F238E27FC236}">
                <a16:creationId xmlns:a16="http://schemas.microsoft.com/office/drawing/2014/main" xmlns="" id="{B102FA58-85B9-4BB3-B1F2-A0C8F87FE8FD}"/>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xmlns="" id="{0F0C748D-0F2B-4C37-8683-2A6245D89BAB}"/>
              </a:ext>
            </a:extLst>
          </p:cNvPr>
          <p:cNvSpPr>
            <a:spLocks noGrp="1"/>
          </p:cNvSpPr>
          <p:nvPr>
            <p:ph type="sldNum" sz="quarter" idx="12"/>
          </p:nvPr>
        </p:nvSpPr>
        <p:spPr/>
        <p:txBody>
          <a:bodyPr/>
          <a:lstStyle/>
          <a:p>
            <a:fld id="{D27ED5CE-D8EA-4F0F-875F-C9D411C7B1FF}" type="slidenum">
              <a:rPr lang="es-ES" altLang="es-ES" smtClean="0">
                <a:solidFill>
                  <a:srgbClr val="FFFFFF"/>
                </a:solidFill>
              </a:rPr>
              <a:pPr/>
              <a:t>50</a:t>
            </a:fld>
            <a:endParaRPr lang="es-ES" altLang="es-ES">
              <a:solidFill>
                <a:srgbClr val="FFFFFF"/>
              </a:solidFill>
            </a:endParaRPr>
          </a:p>
        </p:txBody>
      </p:sp>
      <p:pic>
        <p:nvPicPr>
          <p:cNvPr id="7" name="Imagen 6">
            <a:extLst>
              <a:ext uri="{FF2B5EF4-FFF2-40B4-BE49-F238E27FC236}">
                <a16:creationId xmlns:a16="http://schemas.microsoft.com/office/drawing/2014/main" xmlns="" id="{A64A93F2-3A67-4584-B2B8-BA0602C0DA2D}"/>
              </a:ext>
            </a:extLst>
          </p:cNvPr>
          <p:cNvPicPr>
            <a:picLocks noChangeAspect="1"/>
          </p:cNvPicPr>
          <p:nvPr/>
        </p:nvPicPr>
        <p:blipFill>
          <a:blip r:embed="rId2"/>
          <a:stretch>
            <a:fillRect/>
          </a:stretch>
        </p:blipFill>
        <p:spPr>
          <a:xfrm>
            <a:off x="6781800" y="1046480"/>
            <a:ext cx="5339080" cy="5339080"/>
          </a:xfrm>
          <a:prstGeom prst="rect">
            <a:avLst/>
          </a:prstGeom>
        </p:spPr>
      </p:pic>
    </p:spTree>
    <p:extLst>
      <p:ext uri="{BB962C8B-B14F-4D97-AF65-F5344CB8AC3E}">
        <p14:creationId xmlns:p14="http://schemas.microsoft.com/office/powerpoint/2010/main" val="1653700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xmlns="" id="{3F3E16DB-F5D1-4463-80C8-C4E6E685B471}"/>
              </a:ext>
            </a:extLst>
          </p:cNvPr>
          <p:cNvSpPr>
            <a:spLocks noGrp="1"/>
          </p:cNvSpPr>
          <p:nvPr>
            <p:ph type="title"/>
          </p:nvPr>
        </p:nvSpPr>
        <p:spPr>
          <a:xfrm>
            <a:off x="609600" y="-128587"/>
            <a:ext cx="10972800" cy="1143000"/>
          </a:xfrm>
        </p:spPr>
        <p:txBody>
          <a:bodyPr/>
          <a:lstStyle/>
          <a:p>
            <a:r>
              <a:rPr lang="es-ES" dirty="0"/>
              <a:t>LOS ODS</a:t>
            </a:r>
          </a:p>
        </p:txBody>
      </p:sp>
      <p:sp>
        <p:nvSpPr>
          <p:cNvPr id="3" name="Marcador de contenido 2">
            <a:extLst>
              <a:ext uri="{FF2B5EF4-FFF2-40B4-BE49-F238E27FC236}">
                <a16:creationId xmlns:a16="http://schemas.microsoft.com/office/drawing/2014/main" xmlns="" id="{45CBFD87-903B-45E2-BCA5-9A93AD720BC8}"/>
              </a:ext>
            </a:extLst>
          </p:cNvPr>
          <p:cNvSpPr>
            <a:spLocks noGrp="1"/>
          </p:cNvSpPr>
          <p:nvPr>
            <p:ph idx="1"/>
          </p:nvPr>
        </p:nvSpPr>
        <p:spPr>
          <a:xfrm>
            <a:off x="335280" y="1320800"/>
            <a:ext cx="11582400" cy="5043807"/>
          </a:xfrm>
        </p:spPr>
        <p:txBody>
          <a:bodyPr/>
          <a:lstStyle/>
          <a:p>
            <a:r>
              <a:rPr lang="es-ES" sz="2000" dirty="0">
                <a:effectLst/>
              </a:rPr>
              <a:t>1.- Erradicar la </a:t>
            </a:r>
            <a:r>
              <a:rPr lang="es-ES" sz="2000" dirty="0">
                <a:solidFill>
                  <a:srgbClr val="FFFF00"/>
                </a:solidFill>
                <a:effectLst/>
              </a:rPr>
              <a:t>pobreza</a:t>
            </a:r>
            <a:r>
              <a:rPr lang="es-ES" sz="2000" dirty="0">
                <a:effectLst/>
              </a:rPr>
              <a:t> en todas sus formas en todo el mundo.</a:t>
            </a:r>
          </a:p>
          <a:p>
            <a:r>
              <a:rPr lang="es-ES" sz="2000" dirty="0">
                <a:effectLst/>
              </a:rPr>
              <a:t>2.- Poner fin al </a:t>
            </a:r>
            <a:r>
              <a:rPr lang="es-ES" sz="2000" dirty="0">
                <a:solidFill>
                  <a:srgbClr val="FFFF00"/>
                </a:solidFill>
                <a:effectLst/>
              </a:rPr>
              <a:t>hambre</a:t>
            </a:r>
            <a:r>
              <a:rPr lang="es-ES" sz="2000" dirty="0">
                <a:effectLst/>
              </a:rPr>
              <a:t>, conseguir la seguridad alimentaria y una mejor nutrición, y promover la agricultura sostenible.</a:t>
            </a:r>
          </a:p>
          <a:p>
            <a:r>
              <a:rPr lang="es-ES" sz="2000" dirty="0">
                <a:effectLst/>
              </a:rPr>
              <a:t>3.- Garantizar una </a:t>
            </a:r>
            <a:r>
              <a:rPr lang="es-ES" sz="2000" dirty="0">
                <a:solidFill>
                  <a:srgbClr val="FFFF00"/>
                </a:solidFill>
                <a:effectLst/>
              </a:rPr>
              <a:t>vida saludable</a:t>
            </a:r>
            <a:r>
              <a:rPr lang="es-ES" sz="2000" dirty="0">
                <a:effectLst/>
              </a:rPr>
              <a:t> y promover el bienestar para todos para todas las edades.</a:t>
            </a:r>
          </a:p>
          <a:p>
            <a:r>
              <a:rPr lang="es-ES" sz="2000" dirty="0">
                <a:effectLst/>
              </a:rPr>
              <a:t>4.- Garantizar una </a:t>
            </a:r>
            <a:r>
              <a:rPr lang="es-ES" sz="2000" dirty="0">
                <a:solidFill>
                  <a:srgbClr val="FFFF00"/>
                </a:solidFill>
                <a:effectLst/>
              </a:rPr>
              <a:t>educación</a:t>
            </a:r>
            <a:r>
              <a:rPr lang="es-ES" sz="2000" dirty="0">
                <a:effectLst/>
              </a:rPr>
              <a:t> de calidad inclusiva y equitativa, y promover las oportunidades de aprendizaje permanente para todos.</a:t>
            </a:r>
          </a:p>
          <a:p>
            <a:r>
              <a:rPr lang="es-ES" sz="2000" dirty="0">
                <a:effectLst/>
              </a:rPr>
              <a:t>5.- Alcanzar la </a:t>
            </a:r>
            <a:r>
              <a:rPr lang="es-ES" sz="2000" dirty="0">
                <a:solidFill>
                  <a:srgbClr val="FFFF00"/>
                </a:solidFill>
                <a:effectLst/>
              </a:rPr>
              <a:t>igualdad</a:t>
            </a:r>
            <a:r>
              <a:rPr lang="es-ES" sz="2000" dirty="0">
                <a:effectLst/>
              </a:rPr>
              <a:t> entre los géneros y empoderar a todas las mujeres y niñas.</a:t>
            </a:r>
          </a:p>
          <a:p>
            <a:r>
              <a:rPr lang="es-ES" sz="2000" dirty="0">
                <a:effectLst/>
              </a:rPr>
              <a:t>6.- Garantizar la disponibilidad y la gestión sostenible del </a:t>
            </a:r>
            <a:r>
              <a:rPr lang="es-ES" sz="2000" dirty="0">
                <a:solidFill>
                  <a:srgbClr val="FFFF00"/>
                </a:solidFill>
                <a:effectLst/>
              </a:rPr>
              <a:t>agua</a:t>
            </a:r>
            <a:r>
              <a:rPr lang="es-ES" sz="2000" dirty="0">
                <a:effectLst/>
              </a:rPr>
              <a:t> y el saneamiento para todos.</a:t>
            </a:r>
          </a:p>
          <a:p>
            <a:r>
              <a:rPr lang="es-ES" sz="2000" dirty="0">
                <a:effectLst/>
              </a:rPr>
              <a:t>7.- Asegurar el acceso a </a:t>
            </a:r>
            <a:r>
              <a:rPr lang="es-ES" sz="2000" dirty="0">
                <a:solidFill>
                  <a:srgbClr val="FFFF00"/>
                </a:solidFill>
                <a:effectLst/>
              </a:rPr>
              <a:t>energías</a:t>
            </a:r>
            <a:r>
              <a:rPr lang="es-ES" sz="2000" dirty="0">
                <a:effectLst/>
              </a:rPr>
              <a:t> asequibles, fiables, sostenibles y modernas para todos.</a:t>
            </a:r>
          </a:p>
          <a:p>
            <a:r>
              <a:rPr lang="es-ES" sz="2000" dirty="0">
                <a:effectLst/>
              </a:rPr>
              <a:t>8.- Fomentar el </a:t>
            </a:r>
            <a:r>
              <a:rPr lang="es-ES" sz="2000" dirty="0">
                <a:solidFill>
                  <a:srgbClr val="FFFF00"/>
                </a:solidFill>
                <a:effectLst/>
              </a:rPr>
              <a:t>crecimiento económico</a:t>
            </a:r>
            <a:r>
              <a:rPr lang="es-ES" sz="2000" dirty="0">
                <a:effectLst/>
              </a:rPr>
              <a:t> sostenido, inclusivo y sostenible, el empleo pleno y productivo, y el trabajo decente para todos.</a:t>
            </a:r>
          </a:p>
          <a:p>
            <a:r>
              <a:rPr lang="es-ES" sz="2000" dirty="0">
                <a:effectLst/>
              </a:rPr>
              <a:t>9.- Desarrollar </a:t>
            </a:r>
            <a:r>
              <a:rPr lang="es-ES" sz="2000" dirty="0">
                <a:solidFill>
                  <a:srgbClr val="FFFF00"/>
                </a:solidFill>
                <a:effectLst/>
              </a:rPr>
              <a:t>infraestructuras</a:t>
            </a:r>
            <a:r>
              <a:rPr lang="es-ES" sz="2000" dirty="0">
                <a:effectLst/>
              </a:rPr>
              <a:t> resilientes, promover la industrialización inclusiva y sostenible, y fomentar la innovación.</a:t>
            </a:r>
          </a:p>
          <a:p>
            <a:endParaRPr lang="es-ES" dirty="0"/>
          </a:p>
        </p:txBody>
      </p:sp>
      <p:sp>
        <p:nvSpPr>
          <p:cNvPr id="4" name="Marcador de fecha 3">
            <a:extLst>
              <a:ext uri="{FF2B5EF4-FFF2-40B4-BE49-F238E27FC236}">
                <a16:creationId xmlns:a16="http://schemas.microsoft.com/office/drawing/2014/main" xmlns="" id="{7D23C120-E481-47BB-81B9-2C7B0667DBD5}"/>
              </a:ext>
            </a:extLst>
          </p:cNvPr>
          <p:cNvSpPr>
            <a:spLocks noGrp="1"/>
          </p:cNvSpPr>
          <p:nvPr>
            <p:ph type="dt" sz="half" idx="10"/>
          </p:nvPr>
        </p:nvSpPr>
        <p:spPr/>
        <p:txBody>
          <a:bodyPr/>
          <a:lstStyle/>
          <a:p>
            <a:pPr>
              <a:defRPr/>
            </a:pPr>
            <a:fld id="{74C71DC7-09BA-445C-BFCB-3BA9D9C296F1}" type="datetime1">
              <a:rPr lang="es-ES" smtClean="0">
                <a:solidFill>
                  <a:srgbClr val="FFFFFF"/>
                </a:solidFill>
              </a:rPr>
              <a:pPr>
                <a:defRPr/>
              </a:pPr>
              <a:t>13/06/2018</a:t>
            </a:fld>
            <a:endParaRPr lang="es-ES">
              <a:solidFill>
                <a:srgbClr val="FFFFFF"/>
              </a:solidFill>
            </a:endParaRPr>
          </a:p>
        </p:txBody>
      </p:sp>
      <p:sp>
        <p:nvSpPr>
          <p:cNvPr id="5" name="Marcador de pie de página 4">
            <a:extLst>
              <a:ext uri="{FF2B5EF4-FFF2-40B4-BE49-F238E27FC236}">
                <a16:creationId xmlns:a16="http://schemas.microsoft.com/office/drawing/2014/main" xmlns="" id="{8877CF00-24A4-48D6-9EA6-A8D8AB5EBFE8}"/>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a:extLst>
              <a:ext uri="{FF2B5EF4-FFF2-40B4-BE49-F238E27FC236}">
                <a16:creationId xmlns:a16="http://schemas.microsoft.com/office/drawing/2014/main" xmlns="" id="{471F99A3-E461-4DB5-8B9E-3C581D3BEEDB}"/>
              </a:ext>
            </a:extLst>
          </p:cNvPr>
          <p:cNvSpPr>
            <a:spLocks noGrp="1"/>
          </p:cNvSpPr>
          <p:nvPr>
            <p:ph type="sldNum" sz="quarter" idx="12"/>
          </p:nvPr>
        </p:nvSpPr>
        <p:spPr/>
        <p:txBody>
          <a:bodyPr/>
          <a:lstStyle/>
          <a:p>
            <a:fld id="{614BB59D-22C4-4E2E-AE26-E4CA78E71D3A}" type="slidenum">
              <a:rPr lang="es-ES" altLang="es-ES" smtClean="0">
                <a:solidFill>
                  <a:srgbClr val="FFFFFF"/>
                </a:solidFill>
              </a:rPr>
              <a:pPr/>
              <a:t>51</a:t>
            </a:fld>
            <a:endParaRPr lang="es-ES" altLang="es-ES">
              <a:solidFill>
                <a:srgbClr val="FFFFFF"/>
              </a:solidFill>
            </a:endParaRPr>
          </a:p>
        </p:txBody>
      </p:sp>
    </p:spTree>
    <p:extLst>
      <p:ext uri="{BB962C8B-B14F-4D97-AF65-F5344CB8AC3E}">
        <p14:creationId xmlns:p14="http://schemas.microsoft.com/office/powerpoint/2010/main" val="22208984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672A718-9C62-47A4-97BE-F167215CB41B}"/>
              </a:ext>
            </a:extLst>
          </p:cNvPr>
          <p:cNvSpPr>
            <a:spLocks noGrp="1"/>
          </p:cNvSpPr>
          <p:nvPr>
            <p:ph type="title"/>
          </p:nvPr>
        </p:nvSpPr>
        <p:spPr>
          <a:xfrm>
            <a:off x="609600" y="-1815147"/>
            <a:ext cx="10972800" cy="1143000"/>
          </a:xfrm>
        </p:spPr>
        <p:txBody>
          <a:bodyPr/>
          <a:lstStyle/>
          <a:p>
            <a:endParaRPr lang="es-ES" dirty="0"/>
          </a:p>
        </p:txBody>
      </p:sp>
      <p:sp>
        <p:nvSpPr>
          <p:cNvPr id="3" name="Marcador de contenido 2">
            <a:extLst>
              <a:ext uri="{FF2B5EF4-FFF2-40B4-BE49-F238E27FC236}">
                <a16:creationId xmlns:a16="http://schemas.microsoft.com/office/drawing/2014/main" xmlns="" id="{730B7219-8DE0-48E8-87D5-DBCFA4B2BEE9}"/>
              </a:ext>
            </a:extLst>
          </p:cNvPr>
          <p:cNvSpPr>
            <a:spLocks noGrp="1"/>
          </p:cNvSpPr>
          <p:nvPr>
            <p:ph idx="1"/>
          </p:nvPr>
        </p:nvSpPr>
        <p:spPr>
          <a:xfrm>
            <a:off x="609600" y="640081"/>
            <a:ext cx="11582400" cy="5490846"/>
          </a:xfrm>
        </p:spPr>
        <p:txBody>
          <a:bodyPr/>
          <a:lstStyle/>
          <a:p>
            <a:r>
              <a:rPr lang="es-ES" sz="2000" dirty="0">
                <a:effectLst/>
              </a:rPr>
              <a:t>10.- Reducir las </a:t>
            </a:r>
            <a:r>
              <a:rPr lang="es-ES" sz="2000" dirty="0">
                <a:solidFill>
                  <a:srgbClr val="FFFF00"/>
                </a:solidFill>
                <a:effectLst/>
              </a:rPr>
              <a:t>desigualdades</a:t>
            </a:r>
            <a:r>
              <a:rPr lang="es-ES" sz="2000" dirty="0">
                <a:effectLst/>
              </a:rPr>
              <a:t> entre países y dentro de ellos.</a:t>
            </a:r>
          </a:p>
          <a:p>
            <a:r>
              <a:rPr lang="es-ES" sz="2000" dirty="0">
                <a:effectLst/>
              </a:rPr>
              <a:t>11.- Conseguir que las </a:t>
            </a:r>
            <a:r>
              <a:rPr lang="es-ES" sz="2000" dirty="0">
                <a:solidFill>
                  <a:srgbClr val="FFFF00"/>
                </a:solidFill>
                <a:effectLst/>
              </a:rPr>
              <a:t>ciudades</a:t>
            </a:r>
            <a:r>
              <a:rPr lang="es-ES" sz="2000" dirty="0">
                <a:effectLst/>
              </a:rPr>
              <a:t> y los asentamientos humanos sean inclusivos, seguros, resilientes y sostenibles.</a:t>
            </a:r>
          </a:p>
          <a:p>
            <a:r>
              <a:rPr lang="es-ES" sz="2000" dirty="0">
                <a:effectLst/>
              </a:rPr>
              <a:t>12.- Garantizar las pautas de </a:t>
            </a:r>
            <a:r>
              <a:rPr lang="es-ES" sz="2000" dirty="0">
                <a:solidFill>
                  <a:srgbClr val="FFFF00"/>
                </a:solidFill>
                <a:effectLst/>
              </a:rPr>
              <a:t>consumo y de producción</a:t>
            </a:r>
            <a:r>
              <a:rPr lang="es-ES" sz="2000" dirty="0">
                <a:effectLst/>
              </a:rPr>
              <a:t> sostenible.</a:t>
            </a:r>
          </a:p>
          <a:p>
            <a:r>
              <a:rPr lang="es-ES" sz="2000" dirty="0">
                <a:effectLst/>
              </a:rPr>
              <a:t>13.- Tomar medidas urgentes para combatir el </a:t>
            </a:r>
            <a:r>
              <a:rPr lang="es-ES" sz="2000" dirty="0">
                <a:solidFill>
                  <a:srgbClr val="FFFF00"/>
                </a:solidFill>
                <a:effectLst/>
              </a:rPr>
              <a:t>cambio climático</a:t>
            </a:r>
            <a:r>
              <a:rPr lang="es-ES" sz="2000" dirty="0">
                <a:effectLst/>
              </a:rPr>
              <a:t> y sus efectos (tomando nota de los acuerdos adoptados en el foro de la Convención Marco de las Naciones Unidas sobre el Cambio Climático).</a:t>
            </a:r>
          </a:p>
          <a:p>
            <a:r>
              <a:rPr lang="es-ES" sz="2000" dirty="0">
                <a:effectLst/>
              </a:rPr>
              <a:t>14.- Conservar y utilizar de forma sostenible los océanos, mares y </a:t>
            </a:r>
            <a:r>
              <a:rPr lang="es-ES" sz="2000" dirty="0">
                <a:solidFill>
                  <a:srgbClr val="FFFF00"/>
                </a:solidFill>
                <a:effectLst/>
              </a:rPr>
              <a:t>recursos marinos</a:t>
            </a:r>
            <a:r>
              <a:rPr lang="es-ES" sz="2000" dirty="0">
                <a:effectLst/>
              </a:rPr>
              <a:t> para lograr el desarrollo sostenible.</a:t>
            </a:r>
          </a:p>
          <a:p>
            <a:r>
              <a:rPr lang="es-ES" sz="2000" dirty="0">
                <a:effectLst/>
              </a:rPr>
              <a:t>15.- Proteger, restaurar y promover la utilización sostenible de los </a:t>
            </a:r>
            <a:r>
              <a:rPr lang="es-ES" sz="2000" dirty="0">
                <a:solidFill>
                  <a:srgbClr val="FFFF00"/>
                </a:solidFill>
                <a:effectLst/>
              </a:rPr>
              <a:t>ecosistemas</a:t>
            </a:r>
            <a:r>
              <a:rPr lang="es-ES" sz="2000" dirty="0">
                <a:effectLst/>
              </a:rPr>
              <a:t> terrestres, gestionar de manera sostenible los bosques, combatir la desertificación y detener y revertir la degradación de la tierra, y frenar la pérdida de diversidad biológica.</a:t>
            </a:r>
          </a:p>
          <a:p>
            <a:r>
              <a:rPr lang="es-ES" sz="2000" dirty="0">
                <a:effectLst/>
              </a:rPr>
              <a:t>16.- Promover </a:t>
            </a:r>
            <a:r>
              <a:rPr lang="es-ES" sz="2000" dirty="0">
                <a:solidFill>
                  <a:srgbClr val="FFFF00"/>
                </a:solidFill>
                <a:effectLst/>
              </a:rPr>
              <a:t>sociedades pacíficas e inclusivas</a:t>
            </a:r>
            <a:r>
              <a:rPr lang="es-ES" sz="2000" dirty="0">
                <a:effectLst/>
              </a:rPr>
              <a:t> para el desarrollo sostenible, facilitar acceso a la justicia para todos y </a:t>
            </a:r>
            <a:r>
              <a:rPr lang="es-ES" sz="2000" dirty="0">
                <a:solidFill>
                  <a:srgbClr val="FFFF00"/>
                </a:solidFill>
                <a:effectLst/>
              </a:rPr>
              <a:t>crear instituciones eficaces</a:t>
            </a:r>
            <a:r>
              <a:rPr lang="es-ES" sz="2000" dirty="0">
                <a:effectLst/>
              </a:rPr>
              <a:t>, responsables e inclusivas a todos los niveles.</a:t>
            </a:r>
          </a:p>
          <a:p>
            <a:r>
              <a:rPr lang="es-ES" sz="2000" dirty="0">
                <a:effectLst/>
              </a:rPr>
              <a:t>17.- Fortalecer los medios de ejecución y reavivar la </a:t>
            </a:r>
            <a:r>
              <a:rPr lang="es-ES" sz="2000" dirty="0">
                <a:solidFill>
                  <a:srgbClr val="FFFF00"/>
                </a:solidFill>
                <a:effectLst/>
              </a:rPr>
              <a:t>alianza mundial para el desarrollo sostenible</a:t>
            </a:r>
            <a:r>
              <a:rPr lang="es-ES" sz="2000" dirty="0">
                <a:effectLst/>
              </a:rPr>
              <a:t>.</a:t>
            </a:r>
          </a:p>
          <a:p>
            <a:endParaRPr lang="es-ES" dirty="0"/>
          </a:p>
        </p:txBody>
      </p:sp>
      <p:sp>
        <p:nvSpPr>
          <p:cNvPr id="4" name="Marcador de fecha 3">
            <a:extLst>
              <a:ext uri="{FF2B5EF4-FFF2-40B4-BE49-F238E27FC236}">
                <a16:creationId xmlns:a16="http://schemas.microsoft.com/office/drawing/2014/main" xmlns="" id="{5D10CB7A-1E3F-461F-91E0-BE03C72EBD6F}"/>
              </a:ext>
            </a:extLst>
          </p:cNvPr>
          <p:cNvSpPr>
            <a:spLocks noGrp="1"/>
          </p:cNvSpPr>
          <p:nvPr>
            <p:ph type="dt" sz="half" idx="10"/>
          </p:nvPr>
        </p:nvSpPr>
        <p:spPr/>
        <p:txBody>
          <a:bodyPr/>
          <a:lstStyle/>
          <a:p>
            <a:pPr>
              <a:defRPr/>
            </a:pPr>
            <a:fld id="{74C71DC7-09BA-445C-BFCB-3BA9D9C296F1}" type="datetime1">
              <a:rPr lang="es-ES" smtClean="0">
                <a:solidFill>
                  <a:srgbClr val="FFFFFF"/>
                </a:solidFill>
              </a:rPr>
              <a:pPr>
                <a:defRPr/>
              </a:pPr>
              <a:t>13/06/2018</a:t>
            </a:fld>
            <a:endParaRPr lang="es-ES">
              <a:solidFill>
                <a:srgbClr val="FFFFFF"/>
              </a:solidFill>
            </a:endParaRPr>
          </a:p>
        </p:txBody>
      </p:sp>
      <p:sp>
        <p:nvSpPr>
          <p:cNvPr id="5" name="Marcador de pie de página 4">
            <a:extLst>
              <a:ext uri="{FF2B5EF4-FFF2-40B4-BE49-F238E27FC236}">
                <a16:creationId xmlns:a16="http://schemas.microsoft.com/office/drawing/2014/main" xmlns="" id="{7F309379-8C9E-47AC-A256-B111BCDD2FF7}"/>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a:extLst>
              <a:ext uri="{FF2B5EF4-FFF2-40B4-BE49-F238E27FC236}">
                <a16:creationId xmlns:a16="http://schemas.microsoft.com/office/drawing/2014/main" xmlns="" id="{AABE0975-3FF9-47ED-9D44-46620A193D55}"/>
              </a:ext>
            </a:extLst>
          </p:cNvPr>
          <p:cNvSpPr>
            <a:spLocks noGrp="1"/>
          </p:cNvSpPr>
          <p:nvPr>
            <p:ph type="sldNum" sz="quarter" idx="12"/>
          </p:nvPr>
        </p:nvSpPr>
        <p:spPr/>
        <p:txBody>
          <a:bodyPr/>
          <a:lstStyle/>
          <a:p>
            <a:fld id="{614BB59D-22C4-4E2E-AE26-E4CA78E71D3A}" type="slidenum">
              <a:rPr lang="es-ES" altLang="es-ES" smtClean="0">
                <a:solidFill>
                  <a:srgbClr val="FFFFFF"/>
                </a:solidFill>
              </a:rPr>
              <a:pPr/>
              <a:t>52</a:t>
            </a:fld>
            <a:endParaRPr lang="es-ES" altLang="es-ES">
              <a:solidFill>
                <a:srgbClr val="FFFFFF"/>
              </a:solidFill>
            </a:endParaRPr>
          </a:p>
        </p:txBody>
      </p:sp>
    </p:spTree>
    <p:extLst>
      <p:ext uri="{BB962C8B-B14F-4D97-AF65-F5344CB8AC3E}">
        <p14:creationId xmlns:p14="http://schemas.microsoft.com/office/powerpoint/2010/main" val="13218139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p:cNvPr>
          <p:cNvSpPr>
            <a:spLocks noGrp="1"/>
          </p:cNvSpPr>
          <p:nvPr>
            <p:ph type="title"/>
          </p:nvPr>
        </p:nvSpPr>
        <p:spPr/>
        <p:txBody>
          <a:bodyPr/>
          <a:lstStyle/>
          <a:p>
            <a:pPr>
              <a:defRPr/>
            </a:pPr>
            <a:r>
              <a:rPr lang="es-ES" sz="3200" dirty="0"/>
              <a:t>SI LA ONU NO PUEDE,</a:t>
            </a:r>
            <a:br>
              <a:rPr lang="es-ES" sz="3200" dirty="0"/>
            </a:br>
            <a:r>
              <a:rPr lang="es-ES" dirty="0"/>
              <a:t>¿PUEDE EL G20?</a:t>
            </a:r>
          </a:p>
        </p:txBody>
      </p:sp>
      <p:sp>
        <p:nvSpPr>
          <p:cNvPr id="4" name="3 Marcador de fecha">
            <a:extLst/>
          </p:cNvPr>
          <p:cNvSpPr>
            <a:spLocks noGrp="1"/>
          </p:cNvSpPr>
          <p:nvPr>
            <p:ph type="dt" sz="quarter" idx="10"/>
          </p:nvPr>
        </p:nvSpPr>
        <p:spPr/>
        <p:txBody>
          <a:bodyPr/>
          <a:lstStyle/>
          <a:p>
            <a:pPr>
              <a:defRPr/>
            </a:pPr>
            <a:fld id="{ACD63151-F8CC-49F0-A04B-913AAF2C20C3}" type="datetime1">
              <a:rPr lang="es-ES" smtClean="0">
                <a:solidFill>
                  <a:srgbClr val="FFFFFF"/>
                </a:solidFill>
              </a:rPr>
              <a:pPr>
                <a:defRPr/>
              </a:pPr>
              <a:t>13/06/2018</a:t>
            </a:fld>
            <a:endParaRPr lang="es-ES">
              <a:solidFill>
                <a:srgbClr val="FFFFFF"/>
              </a:solidFill>
            </a:endParaRPr>
          </a:p>
        </p:txBody>
      </p:sp>
      <p:sp>
        <p:nvSpPr>
          <p:cNvPr id="5" name="4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
        <p:nvSpPr>
          <p:cNvPr id="6" name="5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fld id="{C850289A-F6F0-4F72-93AB-C1C378266C5A}" type="slidenum">
              <a:rPr lang="es-ES" altLang="es-ES" sz="1200">
                <a:solidFill>
                  <a:srgbClr val="FFFFFF"/>
                </a:solidFill>
                <a:latin typeface="Verdana" panose="020B0604030504040204" pitchFamily="34" charset="0"/>
              </a:rPr>
              <a:pPr>
                <a:spcBef>
                  <a:spcPct val="0"/>
                </a:spcBef>
                <a:buClrTx/>
                <a:buSzTx/>
                <a:buFontTx/>
                <a:buNone/>
              </a:pPr>
              <a:t>53</a:t>
            </a:fld>
            <a:endParaRPr lang="es-ES" altLang="es-ES" sz="1200">
              <a:solidFill>
                <a:srgbClr val="FFFFFF"/>
              </a:solidFill>
              <a:latin typeface="Verdana" panose="020B0604030504040204" pitchFamily="34" charset="0"/>
            </a:endParaRPr>
          </a:p>
        </p:txBody>
      </p:sp>
      <p:pic>
        <p:nvPicPr>
          <p:cNvPr id="103430" name="6 Imagen" descr="File:G20.sv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05786" y="1676400"/>
            <a:ext cx="8780429" cy="4903787"/>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63497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a:extLst/>
          </p:cNvPr>
          <p:cNvSpPr>
            <a:spLocks noGrp="1"/>
          </p:cNvSpPr>
          <p:nvPr>
            <p:ph type="title"/>
          </p:nvPr>
        </p:nvSpPr>
        <p:spPr>
          <a:xfrm>
            <a:off x="1981200" y="-222250"/>
            <a:ext cx="8229600" cy="1143000"/>
          </a:xfrm>
        </p:spPr>
        <p:txBody>
          <a:bodyPr/>
          <a:lstStyle/>
          <a:p>
            <a:pPr>
              <a:defRPr/>
            </a:pPr>
            <a:r>
              <a:rPr lang="es-ES" sz="2800" dirty="0"/>
              <a:t>Un club de poderosos para cuestiones ad hoc</a:t>
            </a:r>
          </a:p>
        </p:txBody>
      </p:sp>
      <p:sp>
        <p:nvSpPr>
          <p:cNvPr id="7" name="6 Marcador de contenido">
            <a:extLst/>
          </p:cNvPr>
          <p:cNvSpPr>
            <a:spLocks noGrp="1"/>
          </p:cNvSpPr>
          <p:nvPr>
            <p:ph idx="1"/>
          </p:nvPr>
        </p:nvSpPr>
        <p:spPr>
          <a:xfrm>
            <a:off x="955040" y="631191"/>
            <a:ext cx="10820400" cy="4530725"/>
          </a:xfrm>
        </p:spPr>
        <p:txBody>
          <a:bodyPr/>
          <a:lstStyle/>
          <a:p>
            <a:pPr>
              <a:defRPr/>
            </a:pPr>
            <a:r>
              <a:rPr lang="es-ES" sz="1800" dirty="0">
                <a:effectLst/>
              </a:rPr>
              <a:t>Conjuntamente suma más del 80% del PIB mundial, el 80% del comercio mundial y 2/3 de la población del mundo y contribuyen al 84% del crecimiento económico mundial. </a:t>
            </a:r>
          </a:p>
          <a:p>
            <a:pPr>
              <a:defRPr/>
            </a:pPr>
            <a:r>
              <a:rPr lang="es-ES" sz="1800" dirty="0">
                <a:effectLst/>
              </a:rPr>
              <a:t>Viene a sustituir al G8</a:t>
            </a:r>
          </a:p>
          <a:p>
            <a:pPr marL="0" indent="0">
              <a:buNone/>
              <a:defRPr/>
            </a:pPr>
            <a:endParaRPr lang="es-ES" sz="1800" dirty="0">
              <a:effectLst/>
            </a:endParaRPr>
          </a:p>
          <a:p>
            <a:pPr marL="0" indent="0">
              <a:buNone/>
              <a:defRPr/>
            </a:pPr>
            <a:r>
              <a:rPr lang="es-ES" sz="2400" dirty="0">
                <a:effectLst/>
              </a:rPr>
              <a:t>Pero:</a:t>
            </a:r>
          </a:p>
          <a:p>
            <a:pPr marL="0" indent="0">
              <a:buNone/>
              <a:defRPr/>
            </a:pPr>
            <a:endParaRPr lang="es-ES" sz="1800" dirty="0">
              <a:effectLst/>
            </a:endParaRPr>
          </a:p>
          <a:p>
            <a:pPr>
              <a:defRPr/>
            </a:pPr>
            <a:r>
              <a:rPr lang="es-ES" sz="1800" dirty="0">
                <a:effectLst/>
              </a:rPr>
              <a:t>Miembros </a:t>
            </a:r>
            <a:r>
              <a:rPr lang="es-ES" sz="1800" dirty="0">
                <a:solidFill>
                  <a:srgbClr val="FFFF00"/>
                </a:solidFill>
                <a:effectLst/>
              </a:rPr>
              <a:t>auto-seleccionados</a:t>
            </a:r>
            <a:r>
              <a:rPr lang="es-ES" sz="1800" dirty="0">
                <a:effectLst/>
              </a:rPr>
              <a:t> (no hay criterios de admisión), compuesto por 19 países mas la UE, mezclando países desarrollados y emergentes, más numerosos organismos internacionales.</a:t>
            </a:r>
          </a:p>
          <a:p>
            <a:pPr marL="0" indent="0">
              <a:buNone/>
              <a:defRPr/>
            </a:pPr>
            <a:endParaRPr lang="es-ES" sz="1800" dirty="0">
              <a:effectLst/>
            </a:endParaRPr>
          </a:p>
          <a:p>
            <a:pPr>
              <a:defRPr/>
            </a:pPr>
            <a:r>
              <a:rPr lang="es-ES" sz="1800" dirty="0">
                <a:solidFill>
                  <a:srgbClr val="FFFF00"/>
                </a:solidFill>
                <a:effectLst/>
              </a:rPr>
              <a:t>Carece de secretariado permanente o staff y la presidencia rota</a:t>
            </a:r>
            <a:r>
              <a:rPr lang="es-ES" sz="1800" dirty="0">
                <a:effectLst/>
              </a:rPr>
              <a:t> anualmente entre sus miembros, como parte de una troika que agrupa a los presidentes pasado, actual y futuro. En el 2010 Sarkozy propuso un secretariado permanente pero la idea fue rechazada por Japón e Italia.</a:t>
            </a:r>
          </a:p>
          <a:p>
            <a:pPr marL="0" indent="0">
              <a:buNone/>
              <a:defRPr/>
            </a:pPr>
            <a:endParaRPr lang="es-ES" sz="1800" dirty="0">
              <a:effectLst/>
            </a:endParaRPr>
          </a:p>
          <a:p>
            <a:pPr>
              <a:defRPr/>
            </a:pPr>
            <a:r>
              <a:rPr lang="es-ES" sz="1800" dirty="0">
                <a:effectLst/>
              </a:rPr>
              <a:t>La UE tiene dos representantes , que  sumados a Francia, Alemania, Italia, Reino Unido (más España), da 7 miembros. </a:t>
            </a:r>
            <a:r>
              <a:rPr lang="en-US" sz="1800" dirty="0" err="1">
                <a:solidFill>
                  <a:srgbClr val="FFFF00"/>
                </a:solidFill>
                <a:effectLst/>
              </a:rPr>
              <a:t>Muchos</a:t>
            </a:r>
            <a:r>
              <a:rPr lang="en-US" sz="1800" dirty="0">
                <a:solidFill>
                  <a:srgbClr val="FFFF00"/>
                </a:solidFill>
                <a:effectLst/>
              </a:rPr>
              <a:t> </a:t>
            </a:r>
            <a:r>
              <a:rPr lang="en-US" sz="1800" dirty="0" err="1">
                <a:solidFill>
                  <a:srgbClr val="FFFF00"/>
                </a:solidFill>
                <a:effectLst/>
              </a:rPr>
              <a:t>europeos</a:t>
            </a:r>
            <a:r>
              <a:rPr lang="en-US" sz="1800" dirty="0">
                <a:solidFill>
                  <a:srgbClr val="FFFF00"/>
                </a:solidFill>
                <a:effectLst/>
              </a:rPr>
              <a:t> </a:t>
            </a:r>
            <a:r>
              <a:rPr lang="en-US" sz="1800" dirty="0" err="1">
                <a:solidFill>
                  <a:srgbClr val="FFFF00"/>
                </a:solidFill>
                <a:effectLst/>
              </a:rPr>
              <a:t>pero</a:t>
            </a:r>
            <a:r>
              <a:rPr lang="en-US" sz="1800" dirty="0">
                <a:solidFill>
                  <a:srgbClr val="FFFF00"/>
                </a:solidFill>
                <a:effectLst/>
              </a:rPr>
              <a:t> </a:t>
            </a:r>
            <a:r>
              <a:rPr lang="en-US" sz="1800" dirty="0" err="1">
                <a:solidFill>
                  <a:srgbClr val="FFFF00"/>
                </a:solidFill>
                <a:effectLst/>
              </a:rPr>
              <a:t>poca</a:t>
            </a:r>
            <a:r>
              <a:rPr lang="en-US" sz="1800" dirty="0">
                <a:solidFill>
                  <a:srgbClr val="FFFF00"/>
                </a:solidFill>
                <a:effectLst/>
              </a:rPr>
              <a:t> Europa.</a:t>
            </a:r>
          </a:p>
          <a:p>
            <a:pPr>
              <a:defRPr/>
            </a:pPr>
            <a:endParaRPr lang="en-US" sz="1800" dirty="0">
              <a:solidFill>
                <a:srgbClr val="FFFF00"/>
              </a:solidFill>
              <a:effectLst/>
            </a:endParaRPr>
          </a:p>
          <a:p>
            <a:pPr>
              <a:defRPr/>
            </a:pPr>
            <a:r>
              <a:rPr lang="en-US" sz="1800" dirty="0">
                <a:effectLst/>
              </a:rPr>
              <a:t>LATAM </a:t>
            </a:r>
            <a:r>
              <a:rPr lang="en-US" sz="1800" dirty="0" err="1">
                <a:effectLst/>
              </a:rPr>
              <a:t>tiene</a:t>
            </a:r>
            <a:r>
              <a:rPr lang="en-US" sz="1800" dirty="0">
                <a:effectLst/>
              </a:rPr>
              <a:t> </a:t>
            </a:r>
            <a:r>
              <a:rPr lang="en-US" sz="1800" dirty="0" err="1">
                <a:effectLst/>
              </a:rPr>
              <a:t>tres</a:t>
            </a:r>
            <a:r>
              <a:rPr lang="en-US" sz="1800" dirty="0">
                <a:effectLst/>
              </a:rPr>
              <a:t> </a:t>
            </a:r>
            <a:r>
              <a:rPr lang="en-US" sz="1800" dirty="0" err="1">
                <a:effectLst/>
              </a:rPr>
              <a:t>países</a:t>
            </a:r>
            <a:r>
              <a:rPr lang="en-US" sz="1800" dirty="0">
                <a:effectLst/>
              </a:rPr>
              <a:t> (</a:t>
            </a:r>
            <a:r>
              <a:rPr lang="en-US" sz="1800" dirty="0" err="1">
                <a:effectLst/>
              </a:rPr>
              <a:t>Brasil</a:t>
            </a:r>
            <a:r>
              <a:rPr lang="en-US" sz="1800" dirty="0">
                <a:effectLst/>
              </a:rPr>
              <a:t>, México, Argentina) </a:t>
            </a:r>
            <a:r>
              <a:rPr lang="en-US" sz="1800" dirty="0" err="1">
                <a:effectLst/>
              </a:rPr>
              <a:t>más</a:t>
            </a:r>
            <a:r>
              <a:rPr lang="en-US" sz="1800" dirty="0">
                <a:effectLst/>
              </a:rPr>
              <a:t> España. </a:t>
            </a:r>
            <a:r>
              <a:rPr lang="en-US" sz="1800" dirty="0" err="1">
                <a:solidFill>
                  <a:srgbClr val="FFFF00"/>
                </a:solidFill>
                <a:effectLst/>
              </a:rPr>
              <a:t>Muchos</a:t>
            </a:r>
            <a:r>
              <a:rPr lang="en-US" sz="1800" dirty="0">
                <a:solidFill>
                  <a:srgbClr val="FFFF00"/>
                </a:solidFill>
                <a:effectLst/>
              </a:rPr>
              <a:t> </a:t>
            </a:r>
            <a:r>
              <a:rPr lang="en-US" sz="1800" dirty="0" err="1">
                <a:solidFill>
                  <a:srgbClr val="FFFF00"/>
                </a:solidFill>
                <a:effectLst/>
              </a:rPr>
              <a:t>latinos</a:t>
            </a:r>
            <a:r>
              <a:rPr lang="en-US" sz="1800" dirty="0">
                <a:solidFill>
                  <a:srgbClr val="FFFF00"/>
                </a:solidFill>
                <a:effectLst/>
              </a:rPr>
              <a:t> </a:t>
            </a:r>
            <a:r>
              <a:rPr lang="en-US" sz="1800" dirty="0" err="1">
                <a:solidFill>
                  <a:srgbClr val="FFFF00"/>
                </a:solidFill>
                <a:effectLst/>
              </a:rPr>
              <a:t>pero</a:t>
            </a:r>
            <a:r>
              <a:rPr lang="en-US" sz="1800" dirty="0">
                <a:solidFill>
                  <a:srgbClr val="FFFF00"/>
                </a:solidFill>
                <a:effectLst/>
              </a:rPr>
              <a:t> </a:t>
            </a:r>
            <a:r>
              <a:rPr lang="en-US" sz="1800" dirty="0" err="1">
                <a:solidFill>
                  <a:srgbClr val="FFFF00"/>
                </a:solidFill>
                <a:effectLst/>
              </a:rPr>
              <a:t>poca</a:t>
            </a:r>
            <a:r>
              <a:rPr lang="en-US" sz="1800" dirty="0">
                <a:solidFill>
                  <a:srgbClr val="FFFF00"/>
                </a:solidFill>
                <a:effectLst/>
              </a:rPr>
              <a:t> </a:t>
            </a:r>
            <a:r>
              <a:rPr lang="en-US" sz="1800" dirty="0" err="1">
                <a:solidFill>
                  <a:srgbClr val="FFFF00"/>
                </a:solidFill>
                <a:effectLst/>
              </a:rPr>
              <a:t>Latinoamerica</a:t>
            </a:r>
            <a:r>
              <a:rPr lang="en-US" sz="1800" dirty="0">
                <a:solidFill>
                  <a:srgbClr val="FFFF00"/>
                </a:solidFill>
                <a:effectLst/>
              </a:rPr>
              <a:t>. </a:t>
            </a:r>
            <a:endParaRPr lang="es-ES" sz="1800" dirty="0">
              <a:solidFill>
                <a:srgbClr val="FFFF00"/>
              </a:solidFill>
              <a:effectLst/>
            </a:endParaRPr>
          </a:p>
          <a:p>
            <a:pPr>
              <a:defRPr/>
            </a:pPr>
            <a:endParaRPr lang="es-ES" sz="1800" dirty="0"/>
          </a:p>
        </p:txBody>
      </p:sp>
      <p:sp>
        <p:nvSpPr>
          <p:cNvPr id="3" name="2 Marcador de fecha">
            <a:extLst/>
          </p:cNvPr>
          <p:cNvSpPr>
            <a:spLocks noGrp="1"/>
          </p:cNvSpPr>
          <p:nvPr>
            <p:ph type="dt" sz="quarter" idx="10"/>
          </p:nvPr>
        </p:nvSpPr>
        <p:spPr/>
        <p:txBody>
          <a:bodyPr/>
          <a:lstStyle/>
          <a:p>
            <a:pPr>
              <a:defRPr/>
            </a:pPr>
            <a:fld id="{ABB095E4-C28F-4886-98AF-E9693E14418A}" type="datetime1">
              <a:rPr lang="es-ES" smtClean="0">
                <a:solidFill>
                  <a:srgbClr val="FFFFFF"/>
                </a:solidFill>
              </a:rPr>
              <a:pPr>
                <a:defRPr/>
              </a:pPr>
              <a:t>13/06/2018</a:t>
            </a:fld>
            <a:endParaRPr lang="es-ES">
              <a:solidFill>
                <a:srgbClr val="FFFFFF"/>
              </a:solidFill>
            </a:endParaRPr>
          </a:p>
        </p:txBody>
      </p:sp>
      <p:sp>
        <p:nvSpPr>
          <p:cNvPr id="4" name="3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4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fld id="{18AEFDDA-85CA-40AB-A098-574A5CA26E34}" type="slidenum">
              <a:rPr lang="es-ES" altLang="es-ES" sz="1200">
                <a:solidFill>
                  <a:srgbClr val="FFFFFF"/>
                </a:solidFill>
                <a:latin typeface="Verdana" panose="020B0604030504040204" pitchFamily="34" charset="0"/>
              </a:rPr>
              <a:pPr>
                <a:spcBef>
                  <a:spcPct val="0"/>
                </a:spcBef>
                <a:buClrTx/>
                <a:buSzTx/>
                <a:buFontTx/>
                <a:buNone/>
              </a:pPr>
              <a:t>54</a:t>
            </a:fld>
            <a:endParaRPr lang="es-ES" altLang="es-ES" sz="1200">
              <a:solidFill>
                <a:srgbClr val="FFFFFF"/>
              </a:solidFill>
              <a:latin typeface="Verdana" panose="020B0604030504040204" pitchFamily="34" charset="0"/>
            </a:endParaRPr>
          </a:p>
        </p:txBody>
      </p:sp>
    </p:spTree>
    <p:extLst>
      <p:ext uri="{BB962C8B-B14F-4D97-AF65-F5344CB8AC3E}">
        <p14:creationId xmlns:p14="http://schemas.microsoft.com/office/powerpoint/2010/main" val="27944331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p:cNvPr>
          <p:cNvSpPr>
            <a:spLocks noGrp="1"/>
          </p:cNvSpPr>
          <p:nvPr>
            <p:ph type="title"/>
          </p:nvPr>
        </p:nvSpPr>
        <p:spPr>
          <a:xfrm>
            <a:off x="1981200" y="2435225"/>
            <a:ext cx="8229600" cy="1257300"/>
          </a:xfrm>
        </p:spPr>
        <p:txBody>
          <a:bodyPr/>
          <a:lstStyle/>
          <a:p>
            <a:pPr>
              <a:defRPr/>
            </a:pPr>
            <a:r>
              <a:rPr lang="es-ES" dirty="0">
                <a:solidFill>
                  <a:srgbClr val="FFFF00"/>
                </a:solidFill>
              </a:rPr>
              <a:t/>
            </a:r>
            <a:br>
              <a:rPr lang="es-ES" dirty="0">
                <a:solidFill>
                  <a:srgbClr val="FFFF00"/>
                </a:solidFill>
              </a:rPr>
            </a:br>
            <a:r>
              <a:rPr lang="es-ES" dirty="0">
                <a:solidFill>
                  <a:srgbClr val="FFFF00"/>
                </a:solidFill>
              </a:rPr>
              <a:t/>
            </a:r>
            <a:br>
              <a:rPr lang="es-ES" dirty="0">
                <a:solidFill>
                  <a:srgbClr val="FFFF00"/>
                </a:solidFill>
              </a:rPr>
            </a:br>
            <a:r>
              <a:rPr lang="es-ES" dirty="0">
                <a:solidFill>
                  <a:srgbClr val="FFFF00"/>
                </a:solidFill>
              </a:rPr>
              <a:t>¿QUE TENEMOS?</a:t>
            </a:r>
            <a:br>
              <a:rPr lang="es-ES" dirty="0">
                <a:solidFill>
                  <a:srgbClr val="FFFF00"/>
                </a:solidFill>
              </a:rPr>
            </a:br>
            <a:r>
              <a:rPr lang="es-ES" dirty="0">
                <a:solidFill>
                  <a:srgbClr val="FFFF00"/>
                </a:solidFill>
              </a:rPr>
              <a:t/>
            </a:r>
            <a:br>
              <a:rPr lang="es-ES" dirty="0">
                <a:solidFill>
                  <a:srgbClr val="FFFF00"/>
                </a:solidFill>
              </a:rPr>
            </a:br>
            <a:endParaRPr lang="es-ES" sz="3200" dirty="0">
              <a:solidFill>
                <a:srgbClr val="FFFF00"/>
              </a:solidFill>
            </a:endParaRPr>
          </a:p>
        </p:txBody>
      </p:sp>
      <p:sp>
        <p:nvSpPr>
          <p:cNvPr id="3" name="2 Marcador de fecha">
            <a:extLst/>
          </p:cNvPr>
          <p:cNvSpPr>
            <a:spLocks noGrp="1"/>
          </p:cNvSpPr>
          <p:nvPr>
            <p:ph type="dt" sz="quarter" idx="10"/>
          </p:nvPr>
        </p:nvSpPr>
        <p:spPr/>
        <p:txBody>
          <a:bodyPr/>
          <a:lstStyle/>
          <a:p>
            <a:pPr>
              <a:defRPr/>
            </a:pPr>
            <a:fld id="{EB6A67D8-7469-4342-B089-4026645F2671}" type="datetime1">
              <a:rPr lang="es-ES" smtClean="0">
                <a:solidFill>
                  <a:srgbClr val="FFFFFF"/>
                </a:solidFill>
              </a:rPr>
              <a:pPr>
                <a:defRPr/>
              </a:pPr>
              <a:t>13/06/2018</a:t>
            </a:fld>
            <a:endParaRPr lang="es-ES">
              <a:solidFill>
                <a:srgbClr val="FFFFFF"/>
              </a:solidFill>
            </a:endParaRPr>
          </a:p>
        </p:txBody>
      </p:sp>
      <p:sp>
        <p:nvSpPr>
          <p:cNvPr id="4" name="3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4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fld id="{ADB5D19B-C506-46E2-A86A-F0F5F45ED9AF}" type="slidenum">
              <a:rPr lang="es-ES" altLang="es-ES" sz="1200">
                <a:solidFill>
                  <a:srgbClr val="FFFFFF"/>
                </a:solidFill>
                <a:latin typeface="Verdana" panose="020B0604030504040204" pitchFamily="34" charset="0"/>
              </a:rPr>
              <a:pPr>
                <a:spcBef>
                  <a:spcPct val="0"/>
                </a:spcBef>
                <a:buClrTx/>
                <a:buSzTx/>
                <a:buFontTx/>
                <a:buNone/>
              </a:pPr>
              <a:t>55</a:t>
            </a:fld>
            <a:endParaRPr lang="es-ES" altLang="es-ES" sz="1200">
              <a:solidFill>
                <a:srgbClr val="FFFFFF"/>
              </a:solidFill>
              <a:latin typeface="Verdana" panose="020B0604030504040204" pitchFamily="34" charset="0"/>
            </a:endParaRPr>
          </a:p>
        </p:txBody>
      </p:sp>
    </p:spTree>
    <p:extLst>
      <p:ext uri="{BB962C8B-B14F-4D97-AF65-F5344CB8AC3E}">
        <p14:creationId xmlns:p14="http://schemas.microsoft.com/office/powerpoint/2010/main" val="25814005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09600" y="-37147"/>
            <a:ext cx="10972800" cy="1143000"/>
          </a:xfrm>
        </p:spPr>
        <p:txBody>
          <a:bodyPr/>
          <a:lstStyle/>
          <a:p>
            <a:r>
              <a:rPr lang="es-ES" sz="4000" dirty="0"/>
              <a:t>Tres escenarios posibles</a:t>
            </a:r>
            <a:r>
              <a:rPr lang="es-ES" sz="3200" dirty="0"/>
              <a:t/>
            </a:r>
            <a:br>
              <a:rPr lang="es-ES" sz="3200" dirty="0"/>
            </a:br>
            <a:r>
              <a:rPr lang="en-US" sz="2000" i="1" dirty="0"/>
              <a:t>National Intelligence Council </a:t>
            </a:r>
            <a:r>
              <a:rPr lang="en-US" sz="2000" dirty="0"/>
              <a:t>GLOBAL TRENDS JANUARY 2017</a:t>
            </a:r>
          </a:p>
        </p:txBody>
      </p:sp>
      <p:sp>
        <p:nvSpPr>
          <p:cNvPr id="7" name="Marcador de contenido 6">
            <a:extLst>
              <a:ext uri="{FF2B5EF4-FFF2-40B4-BE49-F238E27FC236}">
                <a16:creationId xmlns:a16="http://schemas.microsoft.com/office/drawing/2014/main" xmlns="" id="{68A6F473-DE2E-45DC-849A-F63E8E734028}"/>
              </a:ext>
            </a:extLst>
          </p:cNvPr>
          <p:cNvSpPr>
            <a:spLocks noGrp="1"/>
          </p:cNvSpPr>
          <p:nvPr>
            <p:ph idx="1"/>
          </p:nvPr>
        </p:nvSpPr>
        <p:spPr>
          <a:xfrm>
            <a:off x="619760" y="3799840"/>
            <a:ext cx="10972800" cy="4037966"/>
          </a:xfrm>
        </p:spPr>
        <p:txBody>
          <a:bodyPr/>
          <a:lstStyle/>
          <a:p>
            <a:r>
              <a:rPr lang="es-ES" sz="2800" b="1" dirty="0">
                <a:solidFill>
                  <a:srgbClr val="FFFF00"/>
                </a:solidFill>
              </a:rPr>
              <a:t>Islas</a:t>
            </a:r>
            <a:r>
              <a:rPr lang="es-ES" sz="2800" dirty="0"/>
              <a:t>: países aislados. Corea del Norte, Cuba, Irán</a:t>
            </a:r>
          </a:p>
          <a:p>
            <a:r>
              <a:rPr lang="es-ES" sz="2800" b="1" dirty="0">
                <a:solidFill>
                  <a:srgbClr val="FFFF00"/>
                </a:solidFill>
              </a:rPr>
              <a:t>Orbitas</a:t>
            </a:r>
            <a:r>
              <a:rPr lang="es-ES" sz="2800" dirty="0"/>
              <a:t>: potencias que satelizan a otros. China, Rusia, </a:t>
            </a:r>
          </a:p>
          <a:p>
            <a:r>
              <a:rPr lang="es-ES" sz="2800" b="1" dirty="0">
                <a:solidFill>
                  <a:srgbClr val="FFFF00"/>
                </a:solidFill>
              </a:rPr>
              <a:t>Comunidades</a:t>
            </a:r>
            <a:r>
              <a:rPr lang="es-ES" sz="2800" dirty="0"/>
              <a:t>: países que actúan conjuntamente, como la UE </a:t>
            </a:r>
          </a:p>
          <a:p>
            <a:pPr marL="0" indent="0" algn="ctr">
              <a:buNone/>
            </a:pPr>
            <a:endParaRPr lang="es-ES" sz="2800" b="1" dirty="0"/>
          </a:p>
          <a:p>
            <a:pPr marL="0" indent="0" algn="ctr">
              <a:buNone/>
            </a:pPr>
            <a:r>
              <a:rPr lang="es-ES" sz="2800" b="1" dirty="0"/>
              <a:t>Pocas islas (por la globalización), pocas comunidades (aunque muchas diseñadas) y bastantes orbitas</a:t>
            </a:r>
          </a:p>
        </p:txBody>
      </p:sp>
      <p:sp>
        <p:nvSpPr>
          <p:cNvPr id="3" name="Marcador de fecha 2"/>
          <p:cNvSpPr>
            <a:spLocks noGrp="1"/>
          </p:cNvSpPr>
          <p:nvPr>
            <p:ph type="dt" sz="half" idx="10"/>
          </p:nvPr>
        </p:nvSpPr>
        <p:spPr/>
        <p:txBody>
          <a:bodyPr/>
          <a:lstStyle/>
          <a:p>
            <a:pPr>
              <a:defRPr/>
            </a:pPr>
            <a:fld id="{F3612A69-E825-4ABF-A803-A55A41A7EC4B}" type="datetime1">
              <a:rPr lang="es-ES" smtClean="0">
                <a:solidFill>
                  <a:srgbClr val="FFFFFF"/>
                </a:solidFill>
              </a:rPr>
              <a:pPr>
                <a:defRPr/>
              </a:pPr>
              <a:t>13/06/2018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p:cNvSpPr>
            <a:spLocks noGrp="1"/>
          </p:cNvSpPr>
          <p:nvPr>
            <p:ph type="sldNum" sz="quarter" idx="12"/>
          </p:nvPr>
        </p:nvSpPr>
        <p:spPr/>
        <p:txBody>
          <a:bodyPr/>
          <a:lstStyle/>
          <a:p>
            <a:fld id="{945D757D-116E-4B28-B815-D4A620AB1A0F}" type="slidenum">
              <a:rPr lang="es-ES" altLang="es-ES" smtClean="0">
                <a:solidFill>
                  <a:srgbClr val="FFFFFF"/>
                </a:solidFill>
              </a:rPr>
              <a:pPr/>
              <a:t>56</a:t>
            </a:fld>
            <a:endParaRPr lang="es-ES" altLang="es-ES">
              <a:solidFill>
                <a:srgbClr val="FFFFFF"/>
              </a:solidFill>
            </a:endParaRPr>
          </a:p>
        </p:txBody>
      </p:sp>
      <p:pic>
        <p:nvPicPr>
          <p:cNvPr id="6" name="Imagen 5"/>
          <p:cNvPicPr>
            <a:picLocks noChangeAspect="1"/>
          </p:cNvPicPr>
          <p:nvPr/>
        </p:nvPicPr>
        <p:blipFill rotWithShape="1">
          <a:blip r:embed="rId2"/>
          <a:srcRect l="4879" r="3141" b="17995"/>
          <a:stretch/>
        </p:blipFill>
        <p:spPr>
          <a:xfrm>
            <a:off x="2072639" y="1034733"/>
            <a:ext cx="8056881" cy="2663507"/>
          </a:xfrm>
          <a:prstGeom prst="rect">
            <a:avLst/>
          </a:prstGeom>
        </p:spPr>
      </p:pic>
    </p:spTree>
    <p:extLst>
      <p:ext uri="{BB962C8B-B14F-4D97-AF65-F5344CB8AC3E}">
        <p14:creationId xmlns:p14="http://schemas.microsoft.com/office/powerpoint/2010/main" val="9553057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59266" name="Rectangle 2">
            <a:extLst/>
          </p:cNvPr>
          <p:cNvSpPr>
            <a:spLocks noGrp="1" noChangeArrowheads="1"/>
          </p:cNvSpPr>
          <p:nvPr>
            <p:ph type="title"/>
          </p:nvPr>
        </p:nvSpPr>
        <p:spPr>
          <a:xfrm>
            <a:off x="802640" y="-118603"/>
            <a:ext cx="10993120" cy="1139826"/>
          </a:xfrm>
        </p:spPr>
        <p:txBody>
          <a:bodyPr/>
          <a:lstStyle/>
          <a:p>
            <a:pPr eaLnBrk="1" hangingPunct="1">
              <a:defRPr/>
            </a:pPr>
            <a:r>
              <a:rPr lang="es-ES" sz="3200" dirty="0">
                <a:solidFill>
                  <a:schemeClr val="tx1"/>
                </a:solidFill>
              </a:rPr>
              <a:t>Sobre todo, tenemos la sociedad “multipolar” </a:t>
            </a:r>
            <a:br>
              <a:rPr lang="es-ES" sz="3200" dirty="0">
                <a:solidFill>
                  <a:schemeClr val="tx1"/>
                </a:solidFill>
              </a:rPr>
            </a:br>
            <a:r>
              <a:rPr lang="es-ES" sz="3200" dirty="0">
                <a:solidFill>
                  <a:schemeClr val="tx1"/>
                </a:solidFill>
              </a:rPr>
              <a:t>pero no “multilateral”, a saber,</a:t>
            </a:r>
          </a:p>
        </p:txBody>
      </p:sp>
      <p:sp>
        <p:nvSpPr>
          <p:cNvPr id="2059267" name="Rectangle 3">
            <a:extLst/>
          </p:cNvPr>
          <p:cNvSpPr>
            <a:spLocks noGrp="1" noChangeArrowheads="1"/>
          </p:cNvSpPr>
          <p:nvPr>
            <p:ph idx="1"/>
          </p:nvPr>
        </p:nvSpPr>
        <p:spPr>
          <a:xfrm>
            <a:off x="396240" y="790894"/>
            <a:ext cx="11013440" cy="4530725"/>
          </a:xfrm>
        </p:spPr>
        <p:txBody>
          <a:bodyPr/>
          <a:lstStyle/>
          <a:p>
            <a:pPr eaLnBrk="1" hangingPunct="1">
              <a:lnSpc>
                <a:spcPct val="90000"/>
              </a:lnSpc>
              <a:defRPr/>
            </a:pPr>
            <a:endParaRPr lang="es-ES" sz="2000" dirty="0"/>
          </a:p>
          <a:p>
            <a:pPr eaLnBrk="1" hangingPunct="1">
              <a:lnSpc>
                <a:spcPct val="90000"/>
              </a:lnSpc>
              <a:defRPr/>
            </a:pPr>
            <a:r>
              <a:rPr lang="es-ES" sz="2000" dirty="0"/>
              <a:t>Un mundo westfaliano de grandes potencias (bipolar con tendencia multipolar) </a:t>
            </a:r>
          </a:p>
          <a:p>
            <a:pPr lvl="1" eaLnBrk="1" hangingPunct="1">
              <a:lnSpc>
                <a:spcPct val="90000"/>
              </a:lnSpc>
              <a:defRPr/>
            </a:pPr>
            <a:r>
              <a:rPr lang="es-ES" sz="2000" dirty="0"/>
              <a:t>Fuertemente nacionalistas (Rusia, China, India)</a:t>
            </a:r>
          </a:p>
          <a:p>
            <a:pPr lvl="1" eaLnBrk="1" hangingPunct="1">
              <a:lnSpc>
                <a:spcPct val="90000"/>
              </a:lnSpc>
              <a:defRPr/>
            </a:pPr>
            <a:r>
              <a:rPr lang="es-ES" sz="2000" dirty="0"/>
              <a:t>Resentidas, humilladas, colonizadas, vencidas (Rusia, China, África)</a:t>
            </a:r>
          </a:p>
          <a:p>
            <a:pPr lvl="1" eaLnBrk="1" hangingPunct="1">
              <a:lnSpc>
                <a:spcPct val="90000"/>
              </a:lnSpc>
              <a:defRPr/>
            </a:pPr>
            <a:r>
              <a:rPr lang="es-ES" sz="2000" dirty="0"/>
              <a:t>Nuclearizadas (USA, Rusia, China, India, Pakistán, Irán, Corea del Norte)</a:t>
            </a:r>
          </a:p>
          <a:p>
            <a:pPr lvl="1" eaLnBrk="1" hangingPunct="1">
              <a:lnSpc>
                <a:spcPct val="90000"/>
              </a:lnSpc>
              <a:defRPr/>
            </a:pPr>
            <a:r>
              <a:rPr lang="es-ES" sz="2000" dirty="0"/>
              <a:t>Con veto en la ONU (Rusia, China, USA)</a:t>
            </a:r>
          </a:p>
          <a:p>
            <a:pPr lvl="1" eaLnBrk="1" hangingPunct="1">
              <a:lnSpc>
                <a:spcPct val="90000"/>
              </a:lnSpc>
              <a:defRPr/>
            </a:pPr>
            <a:r>
              <a:rPr lang="es-ES" sz="2000" dirty="0"/>
              <a:t>Con inmensas necesidades de recursos</a:t>
            </a:r>
          </a:p>
          <a:p>
            <a:pPr lvl="1" eaLnBrk="1" hangingPunct="1">
              <a:lnSpc>
                <a:spcPct val="90000"/>
              </a:lnSpc>
              <a:defRPr/>
            </a:pPr>
            <a:r>
              <a:rPr lang="es-ES" sz="2000" dirty="0"/>
              <a:t>Y militarizándose</a:t>
            </a:r>
          </a:p>
          <a:p>
            <a:pPr lvl="1" eaLnBrk="1" hangingPunct="1">
              <a:lnSpc>
                <a:spcPct val="90000"/>
              </a:lnSpc>
              <a:buFontTx/>
              <a:buNone/>
              <a:defRPr/>
            </a:pPr>
            <a:endParaRPr lang="es-ES" sz="2000" dirty="0"/>
          </a:p>
          <a:p>
            <a:pPr eaLnBrk="1" hangingPunct="1">
              <a:lnSpc>
                <a:spcPct val="90000"/>
              </a:lnSpc>
              <a:defRPr/>
            </a:pPr>
            <a:r>
              <a:rPr lang="es-ES" sz="2000" dirty="0"/>
              <a:t>Que impulsan a otros países a </a:t>
            </a:r>
            <a:r>
              <a:rPr lang="es-ES" sz="2000" dirty="0" err="1"/>
              <a:t>nuclearizarse</a:t>
            </a:r>
            <a:r>
              <a:rPr lang="es-ES" sz="2000" dirty="0"/>
              <a:t> y militarizarse para blindarse, pero al tiempo amenazando a los vecinos (Irán, Corea del Norte)</a:t>
            </a:r>
          </a:p>
          <a:p>
            <a:pPr eaLnBrk="1" hangingPunct="1">
              <a:lnSpc>
                <a:spcPct val="90000"/>
              </a:lnSpc>
              <a:defRPr/>
            </a:pPr>
            <a:endParaRPr lang="es-ES" sz="2000" dirty="0"/>
          </a:p>
          <a:p>
            <a:pPr eaLnBrk="1" hangingPunct="1">
              <a:lnSpc>
                <a:spcPct val="90000"/>
              </a:lnSpc>
              <a:defRPr/>
            </a:pPr>
            <a:r>
              <a:rPr lang="es-ES" sz="2000" dirty="0"/>
              <a:t>Orden mundial que se gestiona en equilibrios de poder inestables y alianzas volátiles que, por fortuna,  NO se agregan . </a:t>
            </a:r>
          </a:p>
          <a:p>
            <a:pPr eaLnBrk="1" hangingPunct="1">
              <a:lnSpc>
                <a:spcPct val="90000"/>
              </a:lnSpc>
              <a:defRPr/>
            </a:pPr>
            <a:endParaRPr lang="es-ES" sz="2000" dirty="0"/>
          </a:p>
          <a:p>
            <a:pPr eaLnBrk="1" hangingPunct="1">
              <a:lnSpc>
                <a:spcPct val="90000"/>
              </a:lnSpc>
              <a:defRPr/>
            </a:pPr>
            <a:r>
              <a:rPr lang="es-ES" sz="2000" dirty="0"/>
              <a:t>Alrededor del eje emergente China-USA, flanqueados por la UE, India y Rusia; a veces un G2, otras un G0 (</a:t>
            </a:r>
            <a:r>
              <a:rPr lang="es-ES" sz="2000" dirty="0" err="1"/>
              <a:t>Haas</a:t>
            </a:r>
            <a:r>
              <a:rPr lang="es-ES" sz="2000" dirty="0"/>
              <a:t>, </a:t>
            </a:r>
            <a:r>
              <a:rPr lang="es-ES" sz="2000" dirty="0" err="1"/>
              <a:t>Roubini</a:t>
            </a:r>
            <a:r>
              <a:rPr lang="es-ES" sz="2000" dirty="0"/>
              <a:t>, Bremer)</a:t>
            </a:r>
          </a:p>
        </p:txBody>
      </p:sp>
      <p:sp>
        <p:nvSpPr>
          <p:cNvPr id="4" name="5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fld id="{4E9DDF0B-5D32-41F6-B6D6-051854ED9E52}" type="slidenum">
              <a:rPr lang="es-ES" altLang="es-ES" sz="1200">
                <a:solidFill>
                  <a:srgbClr val="FFFFFF"/>
                </a:solidFill>
                <a:latin typeface="Verdana" panose="020B0604030504040204" pitchFamily="34" charset="0"/>
              </a:rPr>
              <a:pPr>
                <a:spcBef>
                  <a:spcPct val="0"/>
                </a:spcBef>
                <a:buClrTx/>
                <a:buSzTx/>
                <a:buFontTx/>
                <a:buNone/>
              </a:pPr>
              <a:t>57</a:t>
            </a:fld>
            <a:endParaRPr lang="es-ES" altLang="es-ES" sz="1200">
              <a:solidFill>
                <a:srgbClr val="FFFFFF"/>
              </a:solidFill>
              <a:latin typeface="Verdana" panose="020B0604030504040204" pitchFamily="34" charset="0"/>
            </a:endParaRPr>
          </a:p>
        </p:txBody>
      </p:sp>
      <p:sp>
        <p:nvSpPr>
          <p:cNvPr id="2" name="1 Marcador de fecha">
            <a:extLst/>
          </p:cNvPr>
          <p:cNvSpPr>
            <a:spLocks noGrp="1"/>
          </p:cNvSpPr>
          <p:nvPr>
            <p:ph type="dt" sz="quarter" idx="10"/>
          </p:nvPr>
        </p:nvSpPr>
        <p:spPr/>
        <p:txBody>
          <a:bodyPr/>
          <a:lstStyle/>
          <a:p>
            <a:pPr>
              <a:defRPr/>
            </a:pPr>
            <a:fld id="{D3CEC41F-EBAB-4C90-8AC8-CEB9ED46C0BC}" type="datetime1">
              <a:rPr lang="es-ES">
                <a:solidFill>
                  <a:srgbClr val="FFFFFF"/>
                </a:solidFill>
              </a:rPr>
              <a:pPr>
                <a:defRPr/>
              </a:pPr>
              <a:t>13/06/2018</a:t>
            </a:fld>
            <a:endParaRPr lang="es-ES">
              <a:solidFill>
                <a:srgbClr val="FFFFFF"/>
              </a:solidFill>
            </a:endParaRPr>
          </a:p>
        </p:txBody>
      </p:sp>
      <p:sp>
        <p:nvSpPr>
          <p:cNvPr id="3" name="2 Marcador de pie de página">
            <a:extLst/>
          </p:cNvPr>
          <p:cNvSpPr>
            <a:spLocks noGrp="1"/>
          </p:cNvSpPr>
          <p:nvPr>
            <p:ph type="ftr" sz="quarter" idx="11"/>
          </p:nvPr>
        </p:nvSpPr>
        <p:spPr/>
        <p:txBody>
          <a:bodyPr/>
          <a:lstStyle/>
          <a:p>
            <a:pPr>
              <a:defRPr/>
            </a:pPr>
            <a:r>
              <a:rPr lang="es-ES">
                <a:solidFill>
                  <a:srgbClr val="FFFFFF"/>
                </a:solidFill>
              </a:rPr>
              <a:t>E. Lamo de Espinosa</a:t>
            </a:r>
          </a:p>
        </p:txBody>
      </p:sp>
    </p:spTree>
    <p:extLst>
      <p:ext uri="{BB962C8B-B14F-4D97-AF65-F5344CB8AC3E}">
        <p14:creationId xmlns:p14="http://schemas.microsoft.com/office/powerpoint/2010/main" val="389896963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90488"/>
            <a:ext cx="8229600" cy="1143001"/>
          </a:xfrm>
        </p:spPr>
        <p:txBody>
          <a:bodyPr/>
          <a:lstStyle/>
          <a:p>
            <a:pPr>
              <a:defRPr/>
            </a:pPr>
            <a:r>
              <a:rPr lang="es-ES" sz="3200" dirty="0"/>
              <a:t>¿COMO FUNCIONA EL MUNDO?</a:t>
            </a:r>
            <a:br>
              <a:rPr lang="es-ES" sz="3200" dirty="0"/>
            </a:br>
            <a:r>
              <a:rPr lang="es-ES" sz="3200" dirty="0"/>
              <a:t>Cuatro principales vectores</a:t>
            </a:r>
          </a:p>
        </p:txBody>
      </p:sp>
      <p:sp>
        <p:nvSpPr>
          <p:cNvPr id="6" name="5 Marcador de contenido"/>
          <p:cNvSpPr>
            <a:spLocks noGrp="1"/>
          </p:cNvSpPr>
          <p:nvPr>
            <p:ph idx="1"/>
          </p:nvPr>
        </p:nvSpPr>
        <p:spPr>
          <a:xfrm>
            <a:off x="499730" y="871578"/>
            <a:ext cx="11235070" cy="5320346"/>
          </a:xfrm>
        </p:spPr>
        <p:txBody>
          <a:bodyPr/>
          <a:lstStyle/>
          <a:p>
            <a:pPr>
              <a:buFont typeface="Arial" panose="020B0604020202020204" pitchFamily="34" charset="0"/>
              <a:buAutoNum type="arabicPeriod"/>
              <a:defRPr/>
            </a:pPr>
            <a:r>
              <a:rPr lang="es-ES" altLang="es-ES" sz="2000" b="1" dirty="0">
                <a:solidFill>
                  <a:srgbClr val="FFFF00"/>
                </a:solidFill>
              </a:rPr>
              <a:t>Retraimiento de USA</a:t>
            </a:r>
          </a:p>
          <a:p>
            <a:pPr marL="800100" lvl="1" indent="-342900">
              <a:buFontTx/>
              <a:buAutoNum type="arabicPeriod"/>
              <a:defRPr/>
            </a:pPr>
            <a:r>
              <a:rPr lang="es-ES" altLang="es-ES" sz="1800" dirty="0"/>
              <a:t>Fatiga imperial, psicológica y económica. </a:t>
            </a:r>
            <a:r>
              <a:rPr lang="es-ES" altLang="es-ES" sz="1800" i="1" dirty="0" err="1"/>
              <a:t>America</a:t>
            </a:r>
            <a:r>
              <a:rPr lang="es-ES" altLang="es-ES" sz="1800" i="1" dirty="0"/>
              <a:t> </a:t>
            </a:r>
            <a:r>
              <a:rPr lang="es-ES" altLang="es-ES" sz="1800" i="1" dirty="0" err="1"/>
              <a:t>First</a:t>
            </a:r>
            <a:r>
              <a:rPr lang="es-ES" altLang="es-ES" sz="1800" i="1" dirty="0"/>
              <a:t>! </a:t>
            </a:r>
            <a:r>
              <a:rPr lang="es-ES" altLang="es-ES" sz="1800" i="1" dirty="0" err="1"/>
              <a:t>America</a:t>
            </a:r>
            <a:r>
              <a:rPr lang="es-ES" altLang="es-ES" sz="1800" i="1" dirty="0"/>
              <a:t> </a:t>
            </a:r>
            <a:r>
              <a:rPr lang="es-ES" altLang="es-ES" sz="1800" i="1" dirty="0" err="1"/>
              <a:t>Only</a:t>
            </a:r>
            <a:r>
              <a:rPr lang="es-ES" altLang="es-ES" sz="1800" i="1" dirty="0"/>
              <a:t>¡</a:t>
            </a:r>
          </a:p>
          <a:p>
            <a:pPr marL="800100" lvl="1" indent="-342900">
              <a:buFontTx/>
              <a:buAutoNum type="arabicPeriod"/>
              <a:defRPr/>
            </a:pPr>
            <a:r>
              <a:rPr lang="es-ES" altLang="es-ES" sz="1800" dirty="0"/>
              <a:t>Proteccionismo. TTIP, TPP, NAFTA, Paris, </a:t>
            </a:r>
            <a:r>
              <a:rPr lang="es-ES" altLang="es-ES" sz="1800" dirty="0" err="1"/>
              <a:t>Iran</a:t>
            </a:r>
            <a:r>
              <a:rPr lang="es-ES" altLang="es-ES" sz="1800" dirty="0"/>
              <a:t>, UNESCO</a:t>
            </a:r>
          </a:p>
          <a:p>
            <a:pPr marL="800100" lvl="1" indent="-342900">
              <a:buFontTx/>
              <a:buAutoNum type="arabicPeriod"/>
              <a:defRPr/>
            </a:pPr>
            <a:r>
              <a:rPr lang="es-ES" altLang="es-ES" sz="1800" dirty="0"/>
              <a:t>Autosuficiencia energética; pronto pasara a Rusia (gas) y Arabia Saudí (petróleo)</a:t>
            </a:r>
          </a:p>
          <a:p>
            <a:pPr marL="800100" lvl="1" indent="-342900">
              <a:buFontTx/>
              <a:buAutoNum type="arabicPeriod"/>
              <a:defRPr/>
            </a:pPr>
            <a:r>
              <a:rPr lang="es-ES" altLang="es-ES" sz="1800" dirty="0"/>
              <a:t>Neo-populismo. ¿Es Trump un accidente?</a:t>
            </a:r>
          </a:p>
          <a:p>
            <a:pPr>
              <a:buFont typeface="Arial" panose="020B0604020202020204" pitchFamily="34" charset="0"/>
              <a:buAutoNum type="arabicPeriod"/>
              <a:defRPr/>
            </a:pPr>
            <a:r>
              <a:rPr lang="es-ES" altLang="es-ES" sz="2000" b="1" dirty="0" err="1">
                <a:solidFill>
                  <a:srgbClr val="FFFF00"/>
                </a:solidFill>
              </a:rPr>
              <a:t>Apolaridad</a:t>
            </a:r>
            <a:r>
              <a:rPr lang="es-ES" altLang="es-ES" sz="2000" b="1" dirty="0">
                <a:solidFill>
                  <a:srgbClr val="FFFF00"/>
                </a:solidFill>
              </a:rPr>
              <a:t> del mundo</a:t>
            </a:r>
          </a:p>
          <a:p>
            <a:pPr marL="800100" lvl="1" indent="-342900">
              <a:buFontTx/>
              <a:buAutoNum type="arabicPeriod"/>
              <a:defRPr/>
            </a:pPr>
            <a:r>
              <a:rPr lang="es-ES" altLang="es-ES" sz="1800" dirty="0"/>
              <a:t>G0-Cruce histórico de dos hiper-potencias, que se miran con recelo; Trampa de </a:t>
            </a:r>
            <a:r>
              <a:rPr lang="es-ES" altLang="es-ES" sz="1800" dirty="0" err="1"/>
              <a:t>Tucidides</a:t>
            </a:r>
            <a:endParaRPr lang="es-ES" altLang="es-ES" sz="1800" dirty="0"/>
          </a:p>
          <a:p>
            <a:pPr marL="800100" lvl="1" indent="-342900">
              <a:buFontTx/>
              <a:buAutoNum type="arabicPeriod"/>
              <a:defRPr/>
            </a:pPr>
            <a:r>
              <a:rPr lang="es-ES" altLang="es-ES" sz="1800" dirty="0"/>
              <a:t>Tensiones acumuladas donde se encuentran, en Extremo Oriente (China, USA, India, Japón)</a:t>
            </a:r>
          </a:p>
          <a:p>
            <a:pPr>
              <a:buFont typeface="Arial" panose="020B0604020202020204" pitchFamily="34" charset="0"/>
              <a:buAutoNum type="arabicPeriod"/>
              <a:defRPr/>
            </a:pPr>
            <a:r>
              <a:rPr lang="es-ES" altLang="es-ES" sz="2000" b="1" dirty="0">
                <a:solidFill>
                  <a:srgbClr val="FFFF00"/>
                </a:solidFill>
              </a:rPr>
              <a:t>Un mundo que “pivota” hacia Asia y el Pacífico</a:t>
            </a:r>
          </a:p>
          <a:p>
            <a:pPr marL="800100" lvl="1" indent="-342900">
              <a:buFontTx/>
              <a:buAutoNum type="arabicPeriod"/>
              <a:defRPr/>
            </a:pPr>
            <a:r>
              <a:rPr lang="es-ES" altLang="es-ES" sz="1800" dirty="0"/>
              <a:t>USA se aleja de Europa (interna –emigración- y externamente, Obama como símbolo)</a:t>
            </a:r>
          </a:p>
          <a:p>
            <a:pPr marL="800100" lvl="1" indent="-342900">
              <a:buFontTx/>
              <a:buAutoNum type="arabicPeriod"/>
              <a:defRPr/>
            </a:pPr>
            <a:r>
              <a:rPr lang="es-ES" altLang="es-ES" sz="1800" dirty="0"/>
              <a:t>América Latina: Alianza del Pacífico</a:t>
            </a:r>
          </a:p>
          <a:p>
            <a:pPr marL="800100" lvl="1" indent="-342900">
              <a:buFontTx/>
              <a:buAutoNum type="arabicPeriod"/>
              <a:defRPr/>
            </a:pPr>
            <a:r>
              <a:rPr lang="es-ES" altLang="es-ES" sz="1800" dirty="0"/>
              <a:t>África es ya asiática</a:t>
            </a:r>
          </a:p>
          <a:p>
            <a:pPr>
              <a:buFont typeface="Arial" panose="020B0604020202020204" pitchFamily="34" charset="0"/>
              <a:buAutoNum type="arabicPeriod"/>
              <a:defRPr/>
            </a:pPr>
            <a:r>
              <a:rPr lang="es-ES" altLang="es-ES" sz="2000" b="1" dirty="0">
                <a:solidFill>
                  <a:srgbClr val="FFFF00"/>
                </a:solidFill>
              </a:rPr>
              <a:t>En el que Europa se encuentra más sola</a:t>
            </a:r>
          </a:p>
          <a:p>
            <a:pPr marL="800100" lvl="1" indent="-342900">
              <a:buFontTx/>
              <a:buAutoNum type="arabicPeriod"/>
              <a:defRPr/>
            </a:pPr>
            <a:r>
              <a:rPr lang="es-ES" altLang="es-ES" sz="1800" dirty="0"/>
              <a:t>Dependiente de energías externas, que no puede garantizar</a:t>
            </a:r>
          </a:p>
          <a:p>
            <a:pPr marL="800100" lvl="1" indent="-342900">
              <a:buFontTx/>
              <a:buAutoNum type="arabicPeriod"/>
              <a:defRPr/>
            </a:pPr>
            <a:r>
              <a:rPr lang="es-ES" altLang="es-ES" sz="1800" dirty="0"/>
              <a:t>Se abre la frontera del Este (Balcanes, Ucrania, Cáucaso)</a:t>
            </a:r>
          </a:p>
          <a:p>
            <a:pPr marL="800100" lvl="1" indent="-342900">
              <a:buFontTx/>
              <a:buAutoNum type="arabicPeriod"/>
              <a:defRPr/>
            </a:pPr>
            <a:r>
              <a:rPr lang="es-ES" altLang="es-ES" sz="1800" dirty="0"/>
              <a:t>Se deteriora la frontera del Sur (Libia, Egipto, Sahel)</a:t>
            </a:r>
          </a:p>
          <a:p>
            <a:pPr marL="800100" lvl="1" indent="-342900">
              <a:buFontTx/>
              <a:buAutoNum type="arabicPeriod"/>
              <a:defRPr/>
            </a:pPr>
            <a:r>
              <a:rPr lang="es-ES" altLang="es-ES" sz="1800" dirty="0"/>
              <a:t>Y se acerca a China (16+1)</a:t>
            </a:r>
          </a:p>
          <a:p>
            <a:pPr marL="800100" lvl="1" indent="-342900">
              <a:buFontTx/>
              <a:buAutoNum type="arabicPeriod"/>
              <a:defRPr/>
            </a:pPr>
            <a:endParaRPr lang="es-ES" altLang="es-ES" sz="1600" dirty="0"/>
          </a:p>
        </p:txBody>
      </p:sp>
      <p:sp>
        <p:nvSpPr>
          <p:cNvPr id="3" name="2 Marcador de fecha"/>
          <p:cNvSpPr>
            <a:spLocks noGrp="1"/>
          </p:cNvSpPr>
          <p:nvPr>
            <p:ph type="dt" sz="quarter" idx="10"/>
          </p:nvPr>
        </p:nvSpPr>
        <p:spPr/>
        <p:txBody>
          <a:bodyPr/>
          <a:lstStyle/>
          <a:p>
            <a:pPr>
              <a:defRPr/>
            </a:pPr>
            <a:fld id="{B958AB75-3E01-4CB7-BD77-5822693DEA6F}" type="datetime1">
              <a:rPr lang="es-ES" smtClean="0">
                <a:solidFill>
                  <a:srgbClr val="FFFFFF"/>
                </a:solidFill>
              </a:rPr>
              <a:pPr>
                <a:defRPr/>
              </a:pPr>
              <a:t>13/06/2018</a:t>
            </a:fld>
            <a:endParaRPr lang="es-ES">
              <a:solidFill>
                <a:srgbClr val="FFFFFF"/>
              </a:solidFill>
            </a:endParaRPr>
          </a:p>
        </p:txBody>
      </p:sp>
      <p:sp>
        <p:nvSpPr>
          <p:cNvPr id="4" name="3 Marcador de pie de página"/>
          <p:cNvSpPr>
            <a:spLocks noGrp="1"/>
          </p:cNvSpPr>
          <p:nvPr>
            <p:ph type="ftr" sz="quarter" idx="11"/>
          </p:nvPr>
        </p:nvSpPr>
        <p:spPr/>
        <p:txBody>
          <a:bodyPr/>
          <a:lstStyle/>
          <a:p>
            <a:pPr>
              <a:defRPr/>
            </a:pPr>
            <a:r>
              <a:rPr lang="es-ES">
                <a:solidFill>
                  <a:srgbClr val="FFFFFF"/>
                </a:solidFill>
              </a:rPr>
              <a:t>E. Lamo de Espinosa- RIE</a:t>
            </a:r>
          </a:p>
        </p:txBody>
      </p:sp>
      <p:sp>
        <p:nvSpPr>
          <p:cNvPr id="5" name="4 Marcador de número de diapositiva"/>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fld id="{B167DCF9-5800-4C80-9C7A-D862D601E8AA}" type="slidenum">
              <a:rPr lang="es-ES" altLang="es-ES" sz="1200">
                <a:solidFill>
                  <a:srgbClr val="FFFFFF"/>
                </a:solidFill>
                <a:latin typeface="Verdana" panose="020B0604030504040204" pitchFamily="34" charset="0"/>
              </a:rPr>
              <a:pPr>
                <a:spcBef>
                  <a:spcPct val="0"/>
                </a:spcBef>
                <a:buClrTx/>
                <a:buSzTx/>
                <a:buFontTx/>
                <a:buNone/>
              </a:pPr>
              <a:t>58</a:t>
            </a:fld>
            <a:endParaRPr lang="es-ES" altLang="es-ES" sz="1200">
              <a:solidFill>
                <a:srgbClr val="FFFFFF"/>
              </a:solidFill>
              <a:latin typeface="Verdana" panose="020B0604030504040204" pitchFamily="34" charset="0"/>
            </a:endParaRPr>
          </a:p>
        </p:txBody>
      </p:sp>
    </p:spTree>
    <p:extLst>
      <p:ext uri="{BB962C8B-B14F-4D97-AF65-F5344CB8AC3E}">
        <p14:creationId xmlns:p14="http://schemas.microsoft.com/office/powerpoint/2010/main" val="21326405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ítulo 5"/>
          <p:cNvSpPr>
            <a:spLocks noGrp="1"/>
          </p:cNvSpPr>
          <p:nvPr>
            <p:ph type="title"/>
          </p:nvPr>
        </p:nvSpPr>
        <p:spPr>
          <a:xfrm>
            <a:off x="619760" y="277813"/>
            <a:ext cx="10972800" cy="1143000"/>
          </a:xfrm>
        </p:spPr>
        <p:txBody>
          <a:bodyPr/>
          <a:lstStyle/>
          <a:p>
            <a:pPr>
              <a:defRPr/>
            </a:pPr>
            <a:r>
              <a:rPr lang="es-ES" sz="3600" dirty="0"/>
              <a:t>El </a:t>
            </a:r>
            <a:r>
              <a:rPr lang="es-ES" sz="3600" dirty="0" err="1"/>
              <a:t>trilema</a:t>
            </a:r>
            <a:r>
              <a:rPr lang="es-ES" sz="3600" dirty="0"/>
              <a:t> de Dani </a:t>
            </a:r>
            <a:r>
              <a:rPr lang="es-ES" sz="3600" dirty="0" err="1"/>
              <a:t>Rodrik</a:t>
            </a:r>
            <a:endParaRPr lang="es-ES" sz="3600" dirty="0"/>
          </a:p>
        </p:txBody>
      </p:sp>
      <p:sp>
        <p:nvSpPr>
          <p:cNvPr id="7" name="Marcador de contenido 6"/>
          <p:cNvSpPr>
            <a:spLocks noGrp="1"/>
          </p:cNvSpPr>
          <p:nvPr>
            <p:ph idx="1"/>
          </p:nvPr>
        </p:nvSpPr>
        <p:spPr/>
        <p:txBody>
          <a:bodyPr/>
          <a:lstStyle/>
          <a:p>
            <a:pPr marL="0" indent="0">
              <a:buNone/>
              <a:defRPr/>
            </a:pPr>
            <a:r>
              <a:rPr lang="es-ES" sz="2400" dirty="0"/>
              <a:t>                                   Supra-nacionalidad; globalización</a:t>
            </a:r>
          </a:p>
          <a:p>
            <a:pPr marL="0" indent="0">
              <a:buNone/>
              <a:defRPr/>
            </a:pPr>
            <a:endParaRPr lang="es-ES" sz="2400" dirty="0"/>
          </a:p>
          <a:p>
            <a:pPr marL="0" indent="0">
              <a:buNone/>
              <a:defRPr/>
            </a:pPr>
            <a:endParaRPr lang="es-ES" sz="2400" dirty="0"/>
          </a:p>
          <a:p>
            <a:pPr marL="0" indent="0">
              <a:buNone/>
              <a:defRPr/>
            </a:pPr>
            <a:endParaRPr lang="es-ES" sz="2400" dirty="0"/>
          </a:p>
          <a:p>
            <a:pPr marL="0" indent="0">
              <a:buNone/>
              <a:defRPr/>
            </a:pPr>
            <a:endParaRPr lang="es-ES" sz="2400" dirty="0"/>
          </a:p>
          <a:p>
            <a:pPr marL="0" indent="0">
              <a:buNone/>
              <a:defRPr/>
            </a:pPr>
            <a:endParaRPr lang="es-ES" sz="2400" dirty="0"/>
          </a:p>
          <a:p>
            <a:pPr marL="0" indent="0">
              <a:buNone/>
              <a:defRPr/>
            </a:pPr>
            <a:endParaRPr lang="es-ES" sz="2400" dirty="0"/>
          </a:p>
          <a:p>
            <a:pPr marL="0" indent="0">
              <a:buNone/>
              <a:defRPr/>
            </a:pPr>
            <a:endParaRPr lang="es-ES" sz="2400" dirty="0"/>
          </a:p>
          <a:p>
            <a:pPr marL="0" indent="0">
              <a:buNone/>
              <a:defRPr/>
            </a:pPr>
            <a:r>
              <a:rPr lang="es-ES" sz="2400" dirty="0"/>
              <a:t>		Estados soberanos                                   Democracia</a:t>
            </a:r>
          </a:p>
        </p:txBody>
      </p:sp>
      <p:sp>
        <p:nvSpPr>
          <p:cNvPr id="2" name="Marcador de fecha 1"/>
          <p:cNvSpPr>
            <a:spLocks noGrp="1"/>
          </p:cNvSpPr>
          <p:nvPr>
            <p:ph type="dt" sz="half" idx="10"/>
          </p:nvPr>
        </p:nvSpPr>
        <p:spPr/>
        <p:txBody>
          <a:bodyPr/>
          <a:lstStyle/>
          <a:p>
            <a:pPr>
              <a:defRPr/>
            </a:pPr>
            <a:fld id="{54CC4DE2-3E9D-4AC3-A760-E2559ABA17BC}" type="datetime1">
              <a:rPr lang="es-ES" smtClean="0">
                <a:solidFill>
                  <a:srgbClr val="FFFFFF"/>
                </a:solidFill>
              </a:rPr>
              <a:pPr>
                <a:defRPr/>
              </a:pPr>
              <a:t>13/06/2018</a:t>
            </a:fld>
            <a:endParaRPr lang="es-ES">
              <a:solidFill>
                <a:srgbClr val="FFFFFF"/>
              </a:solidFill>
            </a:endParaRPr>
          </a:p>
        </p:txBody>
      </p:sp>
      <p:sp>
        <p:nvSpPr>
          <p:cNvPr id="3" name="Marcador de pie de página 2"/>
          <p:cNvSpPr>
            <a:spLocks noGrp="1"/>
          </p:cNvSpPr>
          <p:nvPr>
            <p:ph type="ftr" sz="quarter" idx="11"/>
          </p:nvPr>
        </p:nvSpPr>
        <p:spPr/>
        <p:txBody>
          <a:bodyPr/>
          <a:lstStyle/>
          <a:p>
            <a:pPr>
              <a:defRPr/>
            </a:pPr>
            <a:r>
              <a:rPr lang="es-ES">
                <a:solidFill>
                  <a:srgbClr val="FFFFFF"/>
                </a:solidFill>
              </a:rPr>
              <a:t>E. Lamo de Espinosa- RIE</a:t>
            </a:r>
          </a:p>
        </p:txBody>
      </p:sp>
      <p:sp>
        <p:nvSpPr>
          <p:cNvPr id="4" name="Marcador de número de diapositiva 3"/>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pPr>
            <a:fld id="{D2AE4B95-7748-417C-AE14-510CF92D9880}" type="slidenum">
              <a:rPr lang="es-ES" altLang="es-ES" sz="1200">
                <a:solidFill>
                  <a:srgbClr val="FFFFFF"/>
                </a:solidFill>
                <a:latin typeface="Verdana" panose="020B0604030504040204" pitchFamily="34" charset="0"/>
              </a:rPr>
              <a:pPr>
                <a:spcBef>
                  <a:spcPct val="0"/>
                </a:spcBef>
                <a:buClrTx/>
                <a:buSzTx/>
                <a:buFontTx/>
                <a:buNone/>
              </a:pPr>
              <a:t>59</a:t>
            </a:fld>
            <a:endParaRPr lang="es-ES" altLang="es-ES" sz="1200">
              <a:solidFill>
                <a:srgbClr val="FFFFFF"/>
              </a:solidFill>
              <a:latin typeface="Verdana" panose="020B0604030504040204" pitchFamily="34" charset="0"/>
            </a:endParaRPr>
          </a:p>
        </p:txBody>
      </p:sp>
      <p:sp>
        <p:nvSpPr>
          <p:cNvPr id="101383" name="Triángulo isósceles 4"/>
          <p:cNvSpPr>
            <a:spLocks noChangeArrowheads="1"/>
          </p:cNvSpPr>
          <p:nvPr/>
        </p:nvSpPr>
        <p:spPr bwMode="auto">
          <a:xfrm>
            <a:off x="4153219" y="2349501"/>
            <a:ext cx="3455987" cy="2663825"/>
          </a:xfrm>
          <a:prstGeom prst="triangle">
            <a:avLst>
              <a:gd name="adj" fmla="val 50000"/>
            </a:avLst>
          </a:prstGeom>
          <a:solidFill>
            <a:schemeClr val="accent1"/>
          </a:solidFill>
          <a:ln w="9525" algn="ctr">
            <a:solidFill>
              <a:schemeClr val="tx1"/>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lgn="ctr" fontAlgn="base">
              <a:spcBef>
                <a:spcPct val="0"/>
              </a:spcBef>
              <a:spcAft>
                <a:spcPct val="0"/>
              </a:spcAft>
              <a:buClrTx/>
              <a:buSzTx/>
              <a:buFontTx/>
              <a:buNone/>
            </a:pPr>
            <a:endParaRPr lang="es-ES" altLang="es-ES" sz="1600">
              <a:solidFill>
                <a:srgbClr val="FFFFFF"/>
              </a:solidFill>
              <a:cs typeface="Arial" panose="020B0604020202020204" pitchFamily="34" charset="0"/>
            </a:endParaRPr>
          </a:p>
        </p:txBody>
      </p:sp>
      <p:cxnSp>
        <p:nvCxnSpPr>
          <p:cNvPr id="101384" name="Conector recto de flecha 8"/>
          <p:cNvCxnSpPr>
            <a:cxnSpLocks noChangeShapeType="1"/>
          </p:cNvCxnSpPr>
          <p:nvPr/>
        </p:nvCxnSpPr>
        <p:spPr bwMode="auto">
          <a:xfrm flipH="1">
            <a:off x="3071814" y="2205038"/>
            <a:ext cx="1576387" cy="2519362"/>
          </a:xfrm>
          <a:prstGeom prst="straightConnector1">
            <a:avLst/>
          </a:prstGeom>
          <a:noFill/>
          <a:ln w="31750" algn="ctr">
            <a:solidFill>
              <a:srgbClr val="FF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1385" name="Conector recto de flecha 10"/>
          <p:cNvCxnSpPr>
            <a:cxnSpLocks noChangeShapeType="1"/>
          </p:cNvCxnSpPr>
          <p:nvPr/>
        </p:nvCxnSpPr>
        <p:spPr bwMode="auto">
          <a:xfrm>
            <a:off x="7175501" y="2205039"/>
            <a:ext cx="1584325" cy="2592387"/>
          </a:xfrm>
          <a:prstGeom prst="straightConnector1">
            <a:avLst/>
          </a:prstGeom>
          <a:noFill/>
          <a:ln w="31750" algn="ctr">
            <a:solidFill>
              <a:srgbClr val="FF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1386" name="Conector recto de flecha 12"/>
          <p:cNvCxnSpPr>
            <a:cxnSpLocks noChangeShapeType="1"/>
          </p:cNvCxnSpPr>
          <p:nvPr/>
        </p:nvCxnSpPr>
        <p:spPr bwMode="auto">
          <a:xfrm>
            <a:off x="4914901" y="5831205"/>
            <a:ext cx="2087563" cy="0"/>
          </a:xfrm>
          <a:prstGeom prst="straightConnector1">
            <a:avLst/>
          </a:prstGeom>
          <a:noFill/>
          <a:ln w="31750" algn="ctr">
            <a:solidFill>
              <a:srgbClr val="FF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11204768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532F479-913B-403F-AE09-6246FAD4B9B7}"/>
              </a:ext>
            </a:extLst>
          </p:cNvPr>
          <p:cNvSpPr>
            <a:spLocks noGrp="1"/>
          </p:cNvSpPr>
          <p:nvPr>
            <p:ph type="title"/>
          </p:nvPr>
        </p:nvSpPr>
        <p:spPr/>
        <p:txBody>
          <a:bodyPr/>
          <a:lstStyle/>
          <a:p>
            <a:r>
              <a:rPr lang="es-ES" dirty="0"/>
              <a:t>Los dilemas del </a:t>
            </a:r>
            <a:r>
              <a:rPr lang="es-ES" dirty="0" err="1"/>
              <a:t>trilema</a:t>
            </a:r>
            <a:endParaRPr lang="es-ES" dirty="0"/>
          </a:p>
        </p:txBody>
      </p:sp>
      <p:sp>
        <p:nvSpPr>
          <p:cNvPr id="3" name="Marcador de contenido 2">
            <a:extLst>
              <a:ext uri="{FF2B5EF4-FFF2-40B4-BE49-F238E27FC236}">
                <a16:creationId xmlns:a16="http://schemas.microsoft.com/office/drawing/2014/main" xmlns="" id="{2D1EE704-BF3F-4F32-B9AA-69711E0F254E}"/>
              </a:ext>
            </a:extLst>
          </p:cNvPr>
          <p:cNvSpPr>
            <a:spLocks noGrp="1"/>
          </p:cNvSpPr>
          <p:nvPr>
            <p:ph idx="1"/>
          </p:nvPr>
        </p:nvSpPr>
        <p:spPr/>
        <p:txBody>
          <a:bodyPr/>
          <a:lstStyle/>
          <a:p>
            <a:r>
              <a:rPr lang="es-ES" sz="2800" dirty="0"/>
              <a:t>Democracia + soberanía nacional = exige cierre de fronteras y blindarse frente a la globalización. Solución Brexit o Trump</a:t>
            </a:r>
          </a:p>
          <a:p>
            <a:endParaRPr lang="es-ES" sz="2800" dirty="0"/>
          </a:p>
          <a:p>
            <a:r>
              <a:rPr lang="es-ES" sz="2800" dirty="0"/>
              <a:t>Democracia + globalización = implica pérdida de soberanía, y por lo tanto vaciamiento (y crisis) de la democracia</a:t>
            </a:r>
          </a:p>
          <a:p>
            <a:endParaRPr lang="es-ES" sz="2800" dirty="0"/>
          </a:p>
          <a:p>
            <a:r>
              <a:rPr lang="es-ES" sz="2800" dirty="0"/>
              <a:t>Soberanía nacional + globalización = implica autoritarismo y pérdida de democracia. Solución de Rusia, China o Turquía.</a:t>
            </a:r>
          </a:p>
          <a:p>
            <a:pPr marL="0" indent="0">
              <a:buNone/>
            </a:pPr>
            <a:r>
              <a:rPr lang="es-ES" sz="2800" dirty="0"/>
              <a:t> </a:t>
            </a:r>
          </a:p>
          <a:p>
            <a:pPr marL="0" indent="0">
              <a:buNone/>
            </a:pPr>
            <a:endParaRPr lang="es-ES" sz="2800" dirty="0"/>
          </a:p>
        </p:txBody>
      </p:sp>
      <p:sp>
        <p:nvSpPr>
          <p:cNvPr id="4" name="Marcador de fecha 3">
            <a:extLst>
              <a:ext uri="{FF2B5EF4-FFF2-40B4-BE49-F238E27FC236}">
                <a16:creationId xmlns:a16="http://schemas.microsoft.com/office/drawing/2014/main" xmlns="" id="{E5A6B7F2-95B2-4BDE-AD2B-FDDF1498B038}"/>
              </a:ext>
            </a:extLst>
          </p:cNvPr>
          <p:cNvSpPr>
            <a:spLocks noGrp="1"/>
          </p:cNvSpPr>
          <p:nvPr>
            <p:ph type="dt" sz="half" idx="10"/>
          </p:nvPr>
        </p:nvSpPr>
        <p:spPr/>
        <p:txBody>
          <a:bodyPr/>
          <a:lstStyle/>
          <a:p>
            <a:pPr>
              <a:defRPr/>
            </a:pPr>
            <a:fld id="{74C71DC7-09BA-445C-BFCB-3BA9D9C296F1}" type="datetime1">
              <a:rPr lang="es-ES" smtClean="0">
                <a:solidFill>
                  <a:srgbClr val="FFFFFF"/>
                </a:solidFill>
              </a:rPr>
              <a:pPr>
                <a:defRPr/>
              </a:pPr>
              <a:t>13/06/2018</a:t>
            </a:fld>
            <a:endParaRPr lang="es-ES">
              <a:solidFill>
                <a:srgbClr val="FFFFFF"/>
              </a:solidFill>
            </a:endParaRPr>
          </a:p>
        </p:txBody>
      </p:sp>
      <p:sp>
        <p:nvSpPr>
          <p:cNvPr id="5" name="Marcador de pie de página 4">
            <a:extLst>
              <a:ext uri="{FF2B5EF4-FFF2-40B4-BE49-F238E27FC236}">
                <a16:creationId xmlns:a16="http://schemas.microsoft.com/office/drawing/2014/main" xmlns="" id="{697A4E13-CCF5-4CC2-8C18-5BF0CD1C9B88}"/>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6" name="Marcador de número de diapositiva 5">
            <a:extLst>
              <a:ext uri="{FF2B5EF4-FFF2-40B4-BE49-F238E27FC236}">
                <a16:creationId xmlns:a16="http://schemas.microsoft.com/office/drawing/2014/main" xmlns="" id="{09975E79-8A85-4345-ABA2-75EBD0F15C78}"/>
              </a:ext>
            </a:extLst>
          </p:cNvPr>
          <p:cNvSpPr>
            <a:spLocks noGrp="1"/>
          </p:cNvSpPr>
          <p:nvPr>
            <p:ph type="sldNum" sz="quarter" idx="12"/>
          </p:nvPr>
        </p:nvSpPr>
        <p:spPr/>
        <p:txBody>
          <a:bodyPr/>
          <a:lstStyle/>
          <a:p>
            <a:fld id="{614BB59D-22C4-4E2E-AE26-E4CA78E71D3A}" type="slidenum">
              <a:rPr lang="es-ES" altLang="es-ES" smtClean="0">
                <a:solidFill>
                  <a:srgbClr val="FFFFFF"/>
                </a:solidFill>
              </a:rPr>
              <a:pPr/>
              <a:t>60</a:t>
            </a:fld>
            <a:endParaRPr lang="es-ES" altLang="es-ES">
              <a:solidFill>
                <a:srgbClr val="FFFFFF"/>
              </a:solidFill>
            </a:endParaRPr>
          </a:p>
        </p:txBody>
      </p:sp>
    </p:spTree>
    <p:extLst>
      <p:ext uri="{BB962C8B-B14F-4D97-AF65-F5344CB8AC3E}">
        <p14:creationId xmlns:p14="http://schemas.microsoft.com/office/powerpoint/2010/main" val="204460265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defRPr/>
            </a:pPr>
            <a:r>
              <a:rPr lang="es-ES" dirty="0"/>
              <a:t>¿Mas allá del orden liberal?</a:t>
            </a:r>
          </a:p>
        </p:txBody>
      </p:sp>
      <p:sp>
        <p:nvSpPr>
          <p:cNvPr id="3" name="Marcador de contenido 2"/>
          <p:cNvSpPr>
            <a:spLocks noGrp="1"/>
          </p:cNvSpPr>
          <p:nvPr>
            <p:ph idx="1"/>
          </p:nvPr>
        </p:nvSpPr>
        <p:spPr>
          <a:xfrm>
            <a:off x="609600" y="1600201"/>
            <a:ext cx="11206480" cy="4530725"/>
          </a:xfrm>
        </p:spPr>
        <p:txBody>
          <a:bodyPr/>
          <a:lstStyle/>
          <a:p>
            <a:pPr>
              <a:defRPr/>
            </a:pPr>
            <a:r>
              <a:rPr lang="es-ES" sz="2400" dirty="0"/>
              <a:t>Durante 300 años primero UK y luego USA han proyectado sobre el mundo instituciones liberales</a:t>
            </a:r>
          </a:p>
          <a:p>
            <a:pPr lvl="1">
              <a:defRPr/>
            </a:pPr>
            <a:r>
              <a:rPr lang="es-ES" sz="2000" dirty="0"/>
              <a:t>Estados democráticos, economías abiertas y sociedades plurales</a:t>
            </a:r>
          </a:p>
          <a:p>
            <a:pPr lvl="1">
              <a:defRPr/>
            </a:pPr>
            <a:r>
              <a:rPr lang="es-ES" sz="2000" dirty="0"/>
              <a:t>Un orden internacional de reglas y normas, de libre comercio y de emigraciones abiertas</a:t>
            </a:r>
          </a:p>
          <a:p>
            <a:pPr>
              <a:defRPr/>
            </a:pPr>
            <a:r>
              <a:rPr lang="es-ES" sz="2400" dirty="0"/>
              <a:t>De pronto, y de modo totalmente inesperado, en lugar de proyectarse sobre el mundo tratan de refugiarse frente a la penetración del mundo en sus países</a:t>
            </a:r>
          </a:p>
          <a:p>
            <a:pPr lvl="1">
              <a:defRPr/>
            </a:pPr>
            <a:r>
              <a:rPr lang="es-ES" sz="1800" dirty="0" err="1"/>
              <a:t>Brexit</a:t>
            </a:r>
            <a:r>
              <a:rPr lang="es-ES" sz="1800" dirty="0"/>
              <a:t>, contra toda expectativa</a:t>
            </a:r>
          </a:p>
          <a:p>
            <a:pPr lvl="1">
              <a:defRPr/>
            </a:pPr>
            <a:r>
              <a:rPr lang="es-ES" sz="1800" dirty="0" err="1"/>
              <a:t>Trump</a:t>
            </a:r>
            <a:r>
              <a:rPr lang="es-ES" sz="1800" dirty="0"/>
              <a:t>, contra toda expectativa</a:t>
            </a:r>
          </a:p>
          <a:p>
            <a:pPr>
              <a:defRPr/>
            </a:pPr>
            <a:r>
              <a:rPr lang="es-ES" sz="2400" dirty="0"/>
              <a:t>¿Estamos antes tendencias de largo plazo o ante accidentes o tropiezos en historias políticas ejemplares?</a:t>
            </a:r>
          </a:p>
          <a:p>
            <a:pPr lvl="1">
              <a:defRPr/>
            </a:pPr>
            <a:r>
              <a:rPr lang="es-ES" sz="1800" dirty="0"/>
              <a:t>Argumentos estructurales los hay</a:t>
            </a:r>
          </a:p>
          <a:p>
            <a:pPr lvl="1">
              <a:defRPr/>
            </a:pPr>
            <a:r>
              <a:rPr lang="es-ES" sz="1800" dirty="0"/>
              <a:t>Argumentos coyunturales los hay, y son quizás más potentes</a:t>
            </a:r>
          </a:p>
        </p:txBody>
      </p:sp>
      <p:sp>
        <p:nvSpPr>
          <p:cNvPr id="4" name="Marcador de fecha 3"/>
          <p:cNvSpPr>
            <a:spLocks noGrp="1"/>
          </p:cNvSpPr>
          <p:nvPr>
            <p:ph type="dt" sz="quarter" idx="10"/>
          </p:nvPr>
        </p:nvSpPr>
        <p:spPr/>
        <p:txBody>
          <a:bodyPr/>
          <a:lstStyle/>
          <a:p>
            <a:pPr>
              <a:defRPr/>
            </a:pPr>
            <a:fld id="{3CE8C7B5-9249-45EE-A791-5D8FCB136CED}" type="datetime1">
              <a:rPr lang="es-ES" smtClean="0">
                <a:solidFill>
                  <a:srgbClr val="FFFFFF"/>
                </a:solidFill>
              </a:rPr>
              <a:pPr>
                <a:defRPr/>
              </a:pPr>
              <a:t>13/06/2018</a:t>
            </a:fld>
            <a:endParaRPr lang="es-ES">
              <a:solidFill>
                <a:srgbClr val="FFFFFF"/>
              </a:solidFill>
            </a:endParaRPr>
          </a:p>
        </p:txBody>
      </p:sp>
      <p:sp>
        <p:nvSpPr>
          <p:cNvPr id="5" name="Marcador de pie de página 4"/>
          <p:cNvSpPr>
            <a:spLocks noGrp="1"/>
          </p:cNvSpPr>
          <p:nvPr>
            <p:ph type="ftr" sz="quarter" idx="11"/>
          </p:nvPr>
        </p:nvSpPr>
        <p:spPr/>
        <p:txBody>
          <a:bodyPr/>
          <a:lstStyle/>
          <a:p>
            <a:pPr>
              <a:defRPr/>
            </a:pPr>
            <a:r>
              <a:rPr lang="es-ES">
                <a:solidFill>
                  <a:srgbClr val="FFFFFF"/>
                </a:solidFill>
              </a:rPr>
              <a:t>E. Lamo de Espinosa- RIE</a:t>
            </a:r>
          </a:p>
        </p:txBody>
      </p:sp>
      <p:sp>
        <p:nvSpPr>
          <p:cNvPr id="6" name="Marcador de número de diapositiva 5"/>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defRPr/>
            </a:pPr>
            <a:fld id="{33A17711-F701-46FE-AE99-D0834E09C1A3}" type="slidenum">
              <a:rPr lang="es-ES" altLang="es-ES" sz="1200">
                <a:solidFill>
                  <a:srgbClr val="FFFFFF"/>
                </a:solidFill>
                <a:latin typeface="Verdana" panose="020B0604030504040204" pitchFamily="34" charset="0"/>
              </a:rPr>
              <a:pPr>
                <a:spcBef>
                  <a:spcPct val="0"/>
                </a:spcBef>
                <a:buClrTx/>
                <a:buSzTx/>
                <a:buFontTx/>
                <a:buNone/>
                <a:defRPr/>
              </a:pPr>
              <a:t>61</a:t>
            </a:fld>
            <a:endParaRPr lang="es-ES" altLang="es-ES" sz="1200">
              <a:solidFill>
                <a:srgbClr val="FFFFFF"/>
              </a:solidFill>
              <a:latin typeface="Verdana" panose="020B0604030504040204" pitchFamily="34" charset="0"/>
            </a:endParaRPr>
          </a:p>
        </p:txBody>
      </p:sp>
    </p:spTree>
    <p:extLst>
      <p:ext uri="{BB962C8B-B14F-4D97-AF65-F5344CB8AC3E}">
        <p14:creationId xmlns:p14="http://schemas.microsoft.com/office/powerpoint/2010/main" val="33135814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0414842-7D71-4B04-A12D-CE653B3CB04B}"/>
              </a:ext>
            </a:extLst>
          </p:cNvPr>
          <p:cNvSpPr>
            <a:spLocks noGrp="1"/>
          </p:cNvSpPr>
          <p:nvPr>
            <p:ph type="title"/>
          </p:nvPr>
        </p:nvSpPr>
        <p:spPr/>
        <p:txBody>
          <a:bodyPr/>
          <a:lstStyle/>
          <a:p>
            <a:r>
              <a:rPr lang="es-ES" dirty="0"/>
              <a:t>Gobernanzas </a:t>
            </a:r>
            <a:r>
              <a:rPr lang="es-ES" i="1" dirty="0"/>
              <a:t>ad hoc</a:t>
            </a:r>
          </a:p>
        </p:txBody>
      </p:sp>
      <p:sp>
        <p:nvSpPr>
          <p:cNvPr id="3" name="Marcador de fecha 2">
            <a:extLst>
              <a:ext uri="{FF2B5EF4-FFF2-40B4-BE49-F238E27FC236}">
                <a16:creationId xmlns:a16="http://schemas.microsoft.com/office/drawing/2014/main" xmlns="" id="{FABA3EEA-0E6C-4B3D-BC5A-46E1A3EA36EC}"/>
              </a:ext>
            </a:extLst>
          </p:cNvPr>
          <p:cNvSpPr>
            <a:spLocks noGrp="1"/>
          </p:cNvSpPr>
          <p:nvPr>
            <p:ph type="dt" sz="half" idx="10"/>
          </p:nvPr>
        </p:nvSpPr>
        <p:spPr/>
        <p:txBody>
          <a:bodyPr/>
          <a:lstStyle/>
          <a:p>
            <a:pPr>
              <a:defRPr/>
            </a:pPr>
            <a:fld id="{C228C53A-FAB9-47C4-AB1F-4387AAED5605}" type="datetime1">
              <a:rPr lang="es-ES" smtClean="0">
                <a:solidFill>
                  <a:srgbClr val="FFFFFF"/>
                </a:solidFill>
              </a:rPr>
              <a:pPr>
                <a:defRPr/>
              </a:pPr>
              <a:t>13/06/2018</a:t>
            </a:fld>
            <a:endParaRPr lang="es-ES">
              <a:solidFill>
                <a:srgbClr val="FFFFFF"/>
              </a:solidFill>
            </a:endParaRPr>
          </a:p>
        </p:txBody>
      </p:sp>
      <p:sp>
        <p:nvSpPr>
          <p:cNvPr id="4" name="Marcador de pie de página 3">
            <a:extLst>
              <a:ext uri="{FF2B5EF4-FFF2-40B4-BE49-F238E27FC236}">
                <a16:creationId xmlns:a16="http://schemas.microsoft.com/office/drawing/2014/main" xmlns="" id="{9797249B-AB9C-461E-A4AA-BF8EA0E1E736}"/>
              </a:ext>
            </a:extLst>
          </p:cNvPr>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a:extLst>
              <a:ext uri="{FF2B5EF4-FFF2-40B4-BE49-F238E27FC236}">
                <a16:creationId xmlns:a16="http://schemas.microsoft.com/office/drawing/2014/main" xmlns="" id="{80B6C2DA-B11E-4F5C-90C4-66FCB890EAB7}"/>
              </a:ext>
            </a:extLst>
          </p:cNvPr>
          <p:cNvSpPr>
            <a:spLocks noGrp="1"/>
          </p:cNvSpPr>
          <p:nvPr>
            <p:ph type="sldNum" sz="quarter" idx="12"/>
          </p:nvPr>
        </p:nvSpPr>
        <p:spPr/>
        <p:txBody>
          <a:bodyPr/>
          <a:lstStyle/>
          <a:p>
            <a:fld id="{D27ED5CE-D8EA-4F0F-875F-C9D411C7B1FF}" type="slidenum">
              <a:rPr lang="es-ES" altLang="es-ES" smtClean="0">
                <a:solidFill>
                  <a:srgbClr val="FFFFFF"/>
                </a:solidFill>
              </a:rPr>
              <a:pPr/>
              <a:t>62</a:t>
            </a:fld>
            <a:endParaRPr lang="es-ES" altLang="es-ES">
              <a:solidFill>
                <a:srgbClr val="FFFFFF"/>
              </a:solidFill>
            </a:endParaRPr>
          </a:p>
        </p:txBody>
      </p:sp>
      <p:pic>
        <p:nvPicPr>
          <p:cNvPr id="7" name="Imagen 6">
            <a:extLst>
              <a:ext uri="{FF2B5EF4-FFF2-40B4-BE49-F238E27FC236}">
                <a16:creationId xmlns:a16="http://schemas.microsoft.com/office/drawing/2014/main" xmlns="" id="{3ECBBD25-DB17-4DBC-B36F-185572041352}"/>
              </a:ext>
            </a:extLst>
          </p:cNvPr>
          <p:cNvPicPr>
            <a:picLocks noChangeAspect="1"/>
          </p:cNvPicPr>
          <p:nvPr/>
        </p:nvPicPr>
        <p:blipFill>
          <a:blip r:embed="rId2"/>
          <a:stretch>
            <a:fillRect/>
          </a:stretch>
        </p:blipFill>
        <p:spPr>
          <a:xfrm>
            <a:off x="591228" y="1534160"/>
            <a:ext cx="10667090" cy="4120198"/>
          </a:xfrm>
          <a:prstGeom prst="rect">
            <a:avLst/>
          </a:prstGeom>
          <a:solidFill>
            <a:schemeClr val="accent1">
              <a:lumMod val="40000"/>
              <a:lumOff val="60000"/>
            </a:schemeClr>
          </a:solidFill>
        </p:spPr>
      </p:pic>
    </p:spTree>
    <p:extLst>
      <p:ext uri="{BB962C8B-B14F-4D97-AF65-F5344CB8AC3E}">
        <p14:creationId xmlns:p14="http://schemas.microsoft.com/office/powerpoint/2010/main" val="179609540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981200" y="44624"/>
            <a:ext cx="8229600" cy="1143000"/>
          </a:xfrm>
        </p:spPr>
        <p:txBody>
          <a:bodyPr/>
          <a:lstStyle/>
          <a:p>
            <a:r>
              <a:rPr lang="es-ES" sz="2400" dirty="0"/>
              <a:t>PARA TERMINAR:</a:t>
            </a:r>
            <a:r>
              <a:rPr lang="es-ES" sz="3200" dirty="0"/>
              <a:t/>
            </a:r>
            <a:br>
              <a:rPr lang="es-ES" sz="3200" dirty="0"/>
            </a:br>
            <a:r>
              <a:rPr lang="es-ES" sz="3200" dirty="0"/>
              <a:t>CUATRO GRANDES TENDENCIAS</a:t>
            </a:r>
          </a:p>
        </p:txBody>
      </p:sp>
      <p:sp>
        <p:nvSpPr>
          <p:cNvPr id="3" name="2 Marcador de contenido"/>
          <p:cNvSpPr>
            <a:spLocks noGrp="1"/>
          </p:cNvSpPr>
          <p:nvPr>
            <p:ph idx="1"/>
          </p:nvPr>
        </p:nvSpPr>
        <p:spPr>
          <a:xfrm>
            <a:off x="762000" y="1206913"/>
            <a:ext cx="10586720" cy="4530725"/>
          </a:xfrm>
        </p:spPr>
        <p:txBody>
          <a:bodyPr/>
          <a:lstStyle/>
          <a:p>
            <a:pPr marL="514350" indent="-514350">
              <a:buFont typeface="+mj-lt"/>
              <a:buAutoNum type="arabicPeriod"/>
            </a:pPr>
            <a:r>
              <a:rPr lang="es-ES" sz="2000" dirty="0"/>
              <a:t>Mundo </a:t>
            </a:r>
            <a:r>
              <a:rPr lang="es-ES" sz="2000" b="1" dirty="0">
                <a:solidFill>
                  <a:srgbClr val="FFFF00"/>
                </a:solidFill>
              </a:rPr>
              <a:t>apolar</a:t>
            </a:r>
            <a:r>
              <a:rPr lang="es-ES" sz="2000" dirty="0"/>
              <a:t>, sin liderazgo claro, nadie en el centro de mando, </a:t>
            </a:r>
            <a:r>
              <a:rPr lang="es-ES" sz="2000" i="1" dirty="0"/>
              <a:t>G Zero</a:t>
            </a:r>
            <a:r>
              <a:rPr lang="es-ES" sz="2000" dirty="0"/>
              <a:t> (Roubini, Bremmer). Multipolar pero no multilateral. </a:t>
            </a:r>
          </a:p>
          <a:p>
            <a:pPr marL="514350" indent="-514350">
              <a:buFont typeface="+mj-lt"/>
              <a:buAutoNum type="arabicPeriod"/>
            </a:pPr>
            <a:endParaRPr lang="es-ES" sz="2000" dirty="0"/>
          </a:p>
          <a:p>
            <a:pPr marL="514350" indent="-514350">
              <a:buFont typeface="+mj-lt"/>
              <a:buAutoNum type="arabicPeriod"/>
            </a:pPr>
            <a:r>
              <a:rPr lang="es-ES" sz="2000" dirty="0"/>
              <a:t>Mundo </a:t>
            </a:r>
            <a:r>
              <a:rPr lang="es-ES" sz="2000" b="1" dirty="0">
                <a:solidFill>
                  <a:srgbClr val="FFFF00"/>
                </a:solidFill>
              </a:rPr>
              <a:t>neo-</a:t>
            </a:r>
            <a:r>
              <a:rPr lang="es-ES" sz="2000" b="1" dirty="0" err="1">
                <a:solidFill>
                  <a:srgbClr val="FFFF00"/>
                </a:solidFill>
              </a:rPr>
              <a:t>malthusiano</a:t>
            </a:r>
            <a:r>
              <a:rPr lang="es-ES" sz="2000" dirty="0"/>
              <a:t>, con presión creciente sobre los recursos (“espacio vital”; </a:t>
            </a:r>
            <a:r>
              <a:rPr lang="es-ES" sz="2000" i="1" dirty="0" err="1"/>
              <a:t>lebensraum</a:t>
            </a:r>
            <a:r>
              <a:rPr lang="es-ES" sz="2000" i="1" dirty="0"/>
              <a:t>). </a:t>
            </a:r>
          </a:p>
          <a:p>
            <a:pPr marL="514350" indent="-514350">
              <a:buFont typeface="+mj-lt"/>
              <a:buAutoNum type="arabicPeriod"/>
            </a:pPr>
            <a:endParaRPr lang="es-ES" sz="2000" dirty="0"/>
          </a:p>
          <a:p>
            <a:pPr marL="514350" indent="-514350">
              <a:buFont typeface="+mj-lt"/>
              <a:buAutoNum type="arabicPeriod"/>
            </a:pPr>
            <a:r>
              <a:rPr lang="es-ES" sz="2000" dirty="0"/>
              <a:t>Un mundo </a:t>
            </a:r>
            <a:r>
              <a:rPr lang="es-ES" sz="2000" b="1" dirty="0">
                <a:solidFill>
                  <a:srgbClr val="FFFF00"/>
                </a:solidFill>
              </a:rPr>
              <a:t>neo-westfaliano</a:t>
            </a:r>
            <a:r>
              <a:rPr lang="es-ES" sz="2000" dirty="0"/>
              <a:t>, de potencias grandes y medias (regionales), en inestables y cambiantes equilibrios de poder (Kissinger).</a:t>
            </a:r>
          </a:p>
          <a:p>
            <a:pPr marL="514350" indent="-514350">
              <a:buFont typeface="+mj-lt"/>
              <a:buAutoNum type="arabicPeriod"/>
            </a:pPr>
            <a:endParaRPr lang="es-ES" sz="2000" dirty="0"/>
          </a:p>
          <a:p>
            <a:pPr marL="514350" indent="-514350">
              <a:buFont typeface="+mj-lt"/>
              <a:buAutoNum type="arabicPeriod"/>
            </a:pPr>
            <a:r>
              <a:rPr lang="es-ES" sz="2000" dirty="0"/>
              <a:t>Finalmente, un mundo de </a:t>
            </a:r>
            <a:r>
              <a:rPr lang="es-ES" sz="2000" b="1" dirty="0">
                <a:solidFill>
                  <a:srgbClr val="FFFF00"/>
                </a:solidFill>
              </a:rPr>
              <a:t>instituciones débiles</a:t>
            </a:r>
            <a:r>
              <a:rPr lang="es-ES" sz="2000" dirty="0"/>
              <a:t> (ONU; UE; Estados) y de </a:t>
            </a:r>
            <a:r>
              <a:rPr lang="es-ES" sz="2000" b="1" dirty="0">
                <a:solidFill>
                  <a:srgbClr val="FFFF00"/>
                </a:solidFill>
              </a:rPr>
              <a:t>hombres fuertes</a:t>
            </a:r>
            <a:r>
              <a:rPr lang="es-ES" sz="2000" dirty="0"/>
              <a:t> (Trump, Xi, Putin, </a:t>
            </a:r>
            <a:r>
              <a:rPr lang="es-ES" sz="2000" dirty="0" err="1"/>
              <a:t>Erdogan</a:t>
            </a:r>
            <a:r>
              <a:rPr lang="es-ES" sz="2000" dirty="0"/>
              <a:t>, </a:t>
            </a:r>
            <a:r>
              <a:rPr lang="es-ES" sz="2000" dirty="0" err="1"/>
              <a:t>Orban</a:t>
            </a:r>
            <a:r>
              <a:rPr lang="es-ES" sz="2000" dirty="0"/>
              <a:t>, </a:t>
            </a:r>
            <a:r>
              <a:rPr lang="es-ES" sz="2000" dirty="0" err="1"/>
              <a:t>Dutarte</a:t>
            </a:r>
            <a:r>
              <a:rPr lang="es-ES" sz="2000" dirty="0"/>
              <a:t>) </a:t>
            </a:r>
          </a:p>
          <a:p>
            <a:pPr marL="514350" indent="-514350">
              <a:buFont typeface="+mj-lt"/>
              <a:buAutoNum type="arabicPeriod"/>
            </a:pPr>
            <a:endParaRPr lang="es-ES" sz="2000" dirty="0"/>
          </a:p>
          <a:p>
            <a:pPr marL="0" indent="0" algn="ctr">
              <a:buNone/>
            </a:pPr>
            <a:r>
              <a:rPr lang="es-ES" sz="2000" b="1" dirty="0">
                <a:solidFill>
                  <a:srgbClr val="FFFF00"/>
                </a:solidFill>
              </a:rPr>
              <a:t>Lo viejo no acaba de morir y lo nuevo no acaba de nacer</a:t>
            </a:r>
          </a:p>
        </p:txBody>
      </p:sp>
      <p:sp>
        <p:nvSpPr>
          <p:cNvPr id="4" name="3 Marcador de fecha"/>
          <p:cNvSpPr>
            <a:spLocks noGrp="1"/>
          </p:cNvSpPr>
          <p:nvPr>
            <p:ph type="dt" sz="half" idx="10"/>
          </p:nvPr>
        </p:nvSpPr>
        <p:spPr/>
        <p:txBody>
          <a:bodyPr/>
          <a:lstStyle/>
          <a:p>
            <a:pPr>
              <a:defRPr/>
            </a:pPr>
            <a:fld id="{3CE8C7B5-9249-45EE-A791-5D8FCB136CED}" type="datetime1">
              <a:rPr lang="es-ES" smtClean="0"/>
              <a:pPr>
                <a:defRPr/>
              </a:pPr>
              <a:t>13/06/2018</a:t>
            </a:fld>
            <a:endParaRPr lang="es-ES"/>
          </a:p>
        </p:txBody>
      </p:sp>
      <p:sp>
        <p:nvSpPr>
          <p:cNvPr id="5" name="4 Marcador de pie de página"/>
          <p:cNvSpPr>
            <a:spLocks noGrp="1"/>
          </p:cNvSpPr>
          <p:nvPr>
            <p:ph type="ftr" sz="quarter" idx="11"/>
          </p:nvPr>
        </p:nvSpPr>
        <p:spPr/>
        <p:txBody>
          <a:bodyPr/>
          <a:lstStyle/>
          <a:p>
            <a:pPr>
              <a:defRPr/>
            </a:pPr>
            <a:r>
              <a:rPr lang="es-ES"/>
              <a:t>E. Lamo de Espinosa- RIE</a:t>
            </a:r>
          </a:p>
        </p:txBody>
      </p:sp>
      <p:sp>
        <p:nvSpPr>
          <p:cNvPr id="6" name="5 Marcador de número de diapositiva"/>
          <p:cNvSpPr>
            <a:spLocks noGrp="1"/>
          </p:cNvSpPr>
          <p:nvPr>
            <p:ph type="sldNum" sz="quarter" idx="12"/>
          </p:nvPr>
        </p:nvSpPr>
        <p:spPr/>
        <p:txBody>
          <a:bodyPr/>
          <a:lstStyle/>
          <a:p>
            <a:pPr>
              <a:defRPr/>
            </a:pPr>
            <a:fld id="{EBFDF35D-07F7-4552-A80D-DC657750AE1F}" type="slidenum">
              <a:rPr lang="es-ES" smtClean="0"/>
              <a:pPr>
                <a:defRPr/>
              </a:pPr>
              <a:t>63</a:t>
            </a:fld>
            <a:endParaRPr lang="es-ES"/>
          </a:p>
        </p:txBody>
      </p:sp>
    </p:spTree>
    <p:extLst>
      <p:ext uri="{BB962C8B-B14F-4D97-AF65-F5344CB8AC3E}">
        <p14:creationId xmlns:p14="http://schemas.microsoft.com/office/powerpoint/2010/main" val="310934643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a:extLst/>
          </p:cNvPr>
          <p:cNvSpPr>
            <a:spLocks noGrp="1"/>
          </p:cNvSpPr>
          <p:nvPr>
            <p:ph type="title"/>
          </p:nvPr>
        </p:nvSpPr>
        <p:spPr>
          <a:xfrm>
            <a:off x="1981200" y="2214563"/>
            <a:ext cx="8229600" cy="1143000"/>
          </a:xfrm>
        </p:spPr>
        <p:txBody>
          <a:bodyPr/>
          <a:lstStyle/>
          <a:p>
            <a:pPr>
              <a:defRPr/>
            </a:pPr>
            <a:r>
              <a:rPr lang="es-ES" b="1" dirty="0">
                <a:solidFill>
                  <a:srgbClr val="FFFF00"/>
                </a:solidFill>
              </a:rPr>
              <a:t>DOS CONCLUSIONES </a:t>
            </a:r>
            <a:r>
              <a:rPr lang="es-ES" dirty="0">
                <a:solidFill>
                  <a:srgbClr val="FFFF00"/>
                </a:solidFill>
              </a:rPr>
              <a:t/>
            </a:r>
            <a:br>
              <a:rPr lang="es-ES" dirty="0">
                <a:solidFill>
                  <a:srgbClr val="FFFF00"/>
                </a:solidFill>
              </a:rPr>
            </a:br>
            <a:r>
              <a:rPr lang="es-ES" dirty="0">
                <a:solidFill>
                  <a:srgbClr val="FFFF00"/>
                </a:solidFill>
              </a:rPr>
              <a:t/>
            </a:r>
            <a:br>
              <a:rPr lang="es-ES" dirty="0">
                <a:solidFill>
                  <a:srgbClr val="FFFF00"/>
                </a:solidFill>
              </a:rPr>
            </a:br>
            <a:r>
              <a:rPr lang="es-ES" sz="3200" dirty="0">
                <a:solidFill>
                  <a:srgbClr val="FFFF00"/>
                </a:solidFill>
              </a:rPr>
              <a:t>(QUE NO SOLUCIONAN GRAN COSA)</a:t>
            </a:r>
          </a:p>
        </p:txBody>
      </p:sp>
      <p:sp>
        <p:nvSpPr>
          <p:cNvPr id="4" name="3 Marcador de fecha">
            <a:extLst/>
          </p:cNvPr>
          <p:cNvSpPr>
            <a:spLocks noGrp="1"/>
          </p:cNvSpPr>
          <p:nvPr>
            <p:ph type="dt" sz="quarter" idx="10"/>
          </p:nvPr>
        </p:nvSpPr>
        <p:spPr/>
        <p:txBody>
          <a:bodyPr/>
          <a:lstStyle/>
          <a:p>
            <a:pPr>
              <a:defRPr/>
            </a:pPr>
            <a:fld id="{5C9E9641-ACEC-4C05-B4C9-32A95ACFFBF4}" type="datetime1">
              <a:rPr lang="es-ES" smtClean="0"/>
              <a:pPr>
                <a:defRPr/>
              </a:pPr>
              <a:t>13/06/2018</a:t>
            </a:fld>
            <a:endParaRPr lang="es-ES"/>
          </a:p>
        </p:txBody>
      </p:sp>
      <p:sp>
        <p:nvSpPr>
          <p:cNvPr id="5" name="4 Marcador de pie de página">
            <a:extLst/>
          </p:cNvPr>
          <p:cNvSpPr>
            <a:spLocks noGrp="1"/>
          </p:cNvSpPr>
          <p:nvPr>
            <p:ph type="ftr" sz="quarter" idx="11"/>
          </p:nvPr>
        </p:nvSpPr>
        <p:spPr/>
        <p:txBody>
          <a:bodyPr/>
          <a:lstStyle/>
          <a:p>
            <a:pPr>
              <a:defRPr/>
            </a:pPr>
            <a:r>
              <a:rPr lang="es-ES"/>
              <a:t>E. Lamo de Espinosa</a:t>
            </a:r>
          </a:p>
        </p:txBody>
      </p:sp>
      <p:sp>
        <p:nvSpPr>
          <p:cNvPr id="6" name="5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defRPr/>
            </a:pPr>
            <a:fld id="{71630C14-01DC-4A03-AA9D-E2B0BD7AC796}" type="slidenum">
              <a:rPr lang="es-ES" altLang="es-ES" sz="1200">
                <a:latin typeface="Verdana" panose="020B0604030504040204" pitchFamily="34" charset="0"/>
              </a:rPr>
              <a:pPr>
                <a:spcBef>
                  <a:spcPct val="0"/>
                </a:spcBef>
                <a:buClrTx/>
                <a:buSzTx/>
                <a:buFontTx/>
                <a:buNone/>
                <a:defRPr/>
              </a:pPr>
              <a:t>64</a:t>
            </a:fld>
            <a:endParaRPr lang="es-ES" altLang="es-ES" sz="1200">
              <a:latin typeface="Verdana" panose="020B0604030504040204" pitchFamily="34" charset="0"/>
            </a:endParaRPr>
          </a:p>
        </p:txBody>
      </p:sp>
    </p:spTree>
    <p:extLst>
      <p:ext uri="{BB962C8B-B14F-4D97-AF65-F5344CB8AC3E}">
        <p14:creationId xmlns:p14="http://schemas.microsoft.com/office/powerpoint/2010/main" val="132277485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2658" name="Rectangle 2">
            <a:extLst/>
          </p:cNvPr>
          <p:cNvSpPr>
            <a:spLocks noGrp="1" noChangeArrowheads="1"/>
          </p:cNvSpPr>
          <p:nvPr>
            <p:ph type="title"/>
          </p:nvPr>
        </p:nvSpPr>
        <p:spPr>
          <a:xfrm>
            <a:off x="1981200" y="260350"/>
            <a:ext cx="8229600" cy="1143000"/>
          </a:xfrm>
        </p:spPr>
        <p:txBody>
          <a:bodyPr/>
          <a:lstStyle/>
          <a:p>
            <a:pPr eaLnBrk="1" hangingPunct="1">
              <a:defRPr/>
            </a:pPr>
            <a:r>
              <a:rPr lang="es-ES" sz="2800" dirty="0">
                <a:solidFill>
                  <a:schemeClr val="tx1"/>
                </a:solidFill>
              </a:rPr>
              <a:t>PRIMERA:</a:t>
            </a:r>
            <a:r>
              <a:rPr lang="es-ES" sz="3600" dirty="0">
                <a:solidFill>
                  <a:schemeClr val="tx1"/>
                </a:solidFill>
              </a:rPr>
              <a:t/>
            </a:r>
            <a:br>
              <a:rPr lang="es-ES" sz="3600" dirty="0">
                <a:solidFill>
                  <a:schemeClr val="tx1"/>
                </a:solidFill>
              </a:rPr>
            </a:br>
            <a:r>
              <a:rPr lang="es-ES" sz="3600" dirty="0">
                <a:solidFill>
                  <a:srgbClr val="FFFF00"/>
                </a:solidFill>
              </a:rPr>
              <a:t>Gobernabilidad mundial y democracia</a:t>
            </a:r>
          </a:p>
        </p:txBody>
      </p:sp>
      <p:sp>
        <p:nvSpPr>
          <p:cNvPr id="1862659" name="Rectangle 3">
            <a:extLst/>
          </p:cNvPr>
          <p:cNvSpPr>
            <a:spLocks noGrp="1" noChangeArrowheads="1"/>
          </p:cNvSpPr>
          <p:nvPr>
            <p:ph idx="1"/>
          </p:nvPr>
        </p:nvSpPr>
        <p:spPr>
          <a:xfrm>
            <a:off x="741680" y="1706564"/>
            <a:ext cx="11064240" cy="4530725"/>
          </a:xfrm>
        </p:spPr>
        <p:txBody>
          <a:bodyPr/>
          <a:lstStyle/>
          <a:p>
            <a:pPr marL="609600" indent="-609600" eaLnBrk="1" hangingPunct="1">
              <a:lnSpc>
                <a:spcPct val="90000"/>
              </a:lnSpc>
              <a:defRPr/>
            </a:pPr>
            <a:r>
              <a:rPr lang="es-ES" sz="2400" dirty="0">
                <a:latin typeface="+mj-lt"/>
              </a:rPr>
              <a:t>La máxima garantía de gobernabilidad mundial es el Estado democrático: </a:t>
            </a:r>
            <a:r>
              <a:rPr lang="es-ES_tradnl" sz="1800" dirty="0">
                <a:latin typeface="+mj-lt"/>
              </a:rPr>
              <a:t>“la calidad de la sociedad internacional depende de la calidad de los gobiernos que son su fundamento. La mejor protección para nuestra seguridad es un mundo de estados democráticos bien gobernados”.</a:t>
            </a:r>
            <a:r>
              <a:rPr lang="es-ES" sz="1800" dirty="0">
                <a:latin typeface="+mj-lt"/>
              </a:rPr>
              <a:t> </a:t>
            </a:r>
            <a:r>
              <a:rPr lang="es-ES_tradnl" sz="1800" u="sng" dirty="0">
                <a:latin typeface="+mj-lt"/>
              </a:rPr>
              <a:t>Estrategia de Seguridad Europea</a:t>
            </a:r>
            <a:r>
              <a:rPr lang="es-ES_tradnl" sz="1800" dirty="0">
                <a:latin typeface="+mj-lt"/>
              </a:rPr>
              <a:t>, </a:t>
            </a:r>
          </a:p>
          <a:p>
            <a:pPr marL="609600" indent="-609600" eaLnBrk="1" hangingPunct="1">
              <a:lnSpc>
                <a:spcPct val="90000"/>
              </a:lnSpc>
              <a:buNone/>
              <a:defRPr/>
            </a:pPr>
            <a:endParaRPr lang="es-ES_tradnl" sz="1800" dirty="0">
              <a:latin typeface="+mj-lt"/>
            </a:endParaRPr>
          </a:p>
          <a:p>
            <a:pPr marL="609600" indent="-609600" eaLnBrk="1" hangingPunct="1">
              <a:lnSpc>
                <a:spcPct val="90000"/>
              </a:lnSpc>
              <a:defRPr/>
            </a:pPr>
            <a:r>
              <a:rPr lang="es-ES" sz="2400" dirty="0">
                <a:latin typeface="+mj-lt"/>
              </a:rPr>
              <a:t>Y efectivamente,</a:t>
            </a:r>
          </a:p>
          <a:p>
            <a:pPr marL="990600" lvl="1" indent="-533400" eaLnBrk="1" hangingPunct="1">
              <a:lnSpc>
                <a:spcPct val="110000"/>
              </a:lnSpc>
              <a:buFontTx/>
              <a:buAutoNum type="arabicPeriod"/>
              <a:defRPr/>
            </a:pPr>
            <a:r>
              <a:rPr lang="es-ES" sz="2000" dirty="0">
                <a:latin typeface="+mj-lt"/>
              </a:rPr>
              <a:t>Las democracias no amenazan: no se hacen la guerra</a:t>
            </a:r>
          </a:p>
          <a:p>
            <a:pPr marL="990600" lvl="1" indent="-533400" eaLnBrk="1" hangingPunct="1">
              <a:lnSpc>
                <a:spcPct val="110000"/>
              </a:lnSpc>
              <a:buFontTx/>
              <a:buAutoNum type="arabicPeriod"/>
              <a:defRPr/>
            </a:pPr>
            <a:r>
              <a:rPr lang="es-ES" sz="2000" dirty="0">
                <a:latin typeface="+mj-lt"/>
              </a:rPr>
              <a:t>Las democracias respetan los derechos humanos; paz hacia adentro</a:t>
            </a:r>
          </a:p>
          <a:p>
            <a:pPr marL="990600" lvl="1" indent="-533400" eaLnBrk="1" hangingPunct="1">
              <a:lnSpc>
                <a:spcPct val="110000"/>
              </a:lnSpc>
              <a:buFontTx/>
              <a:buAutoNum type="arabicPeriod"/>
              <a:defRPr/>
            </a:pPr>
            <a:r>
              <a:rPr lang="es-ES" sz="2000" dirty="0">
                <a:latin typeface="+mj-lt"/>
              </a:rPr>
              <a:t>Las democracias producen prosperidad, riqueza</a:t>
            </a:r>
          </a:p>
          <a:p>
            <a:pPr marL="990600" lvl="1" indent="-533400" eaLnBrk="1" hangingPunct="1">
              <a:lnSpc>
                <a:spcPct val="110000"/>
              </a:lnSpc>
              <a:buFontTx/>
              <a:buAutoNum type="arabicPeriod"/>
              <a:defRPr/>
            </a:pPr>
            <a:r>
              <a:rPr lang="es-ES" sz="2000" dirty="0">
                <a:latin typeface="+mj-lt"/>
              </a:rPr>
              <a:t>Las democracias distribuyen bien la riqueza, reducen la desigualdad</a:t>
            </a:r>
          </a:p>
          <a:p>
            <a:pPr marL="990600" lvl="1" indent="-533400" eaLnBrk="1" hangingPunct="1">
              <a:lnSpc>
                <a:spcPct val="110000"/>
              </a:lnSpc>
              <a:buNone/>
              <a:defRPr/>
            </a:pPr>
            <a:endParaRPr lang="es-ES" sz="2000" dirty="0">
              <a:latin typeface="+mj-lt"/>
            </a:endParaRPr>
          </a:p>
          <a:p>
            <a:pPr marL="990600" lvl="1" indent="-533400" eaLnBrk="1" hangingPunct="1">
              <a:lnSpc>
                <a:spcPct val="90000"/>
              </a:lnSpc>
              <a:defRPr/>
            </a:pPr>
            <a:endParaRPr lang="es-ES" sz="2000" dirty="0">
              <a:latin typeface="+mj-lt"/>
            </a:endParaRPr>
          </a:p>
        </p:txBody>
      </p:sp>
      <p:sp>
        <p:nvSpPr>
          <p:cNvPr id="5" name="5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ADD398B9-7498-41DC-B33A-321A108A6BB3}" type="slidenum">
              <a:rPr lang="es-ES" altLang="es-ES" sz="1200">
                <a:latin typeface="Verdana" panose="020B0604030504040204" pitchFamily="34" charset="0"/>
              </a:rPr>
              <a:pPr>
                <a:spcBef>
                  <a:spcPct val="0"/>
                </a:spcBef>
                <a:buClrTx/>
                <a:buSzTx/>
                <a:buFontTx/>
                <a:buNone/>
                <a:defRPr/>
              </a:pPr>
              <a:t>65</a:t>
            </a:fld>
            <a:endParaRPr lang="es-ES" altLang="es-ES" sz="1200">
              <a:latin typeface="Verdana" panose="020B0604030504040204" pitchFamily="34" charset="0"/>
            </a:endParaRPr>
          </a:p>
        </p:txBody>
      </p:sp>
      <mc:AlternateContent xmlns:mc="http://schemas.openxmlformats.org/markup-compatibility/2006" xmlns:p14="http://schemas.microsoft.com/office/powerpoint/2010/main">
        <mc:Choice Requires="p14">
          <p:contentPart p14:bwMode="auto" r:id="rId6">
            <p14:nvContentPartPr>
              <p14:cNvPr id="1862660" name="Ink 4">
                <a:extLst/>
              </p14:cNvPr>
              <p14:cNvContentPartPr>
                <a14:cpLocks xmlns:a14="http://schemas.microsoft.com/office/drawing/2010/main" noRot="1" noChangeAspect="1" noEditPoints="1" noChangeArrowheads="1" noChangeShapeType="1"/>
              </p14:cNvContentPartPr>
              <p14:nvPr/>
            </p14:nvContentPartPr>
            <p14:xfrm>
              <a:off x="1468437" y="600076"/>
              <a:ext cx="8618538" cy="3243263"/>
            </p14:xfrm>
          </p:contentPart>
        </mc:Choice>
        <mc:Fallback xmlns="">
          <p:pic>
            <p:nvPicPr>
              <p:cNvPr id="1862660" name="Ink 4">
                <a:extLst>
                  <a:ext uri="{FF2B5EF4-FFF2-40B4-BE49-F238E27FC236}"/>
                </a:extLst>
              </p:cNvPr>
              <p:cNvPicPr>
                <a:picLocks noRot="1" noChangeAspect="1" noEditPoints="1" noChangeArrowheads="1" noChangeShapeType="1"/>
              </p:cNvPicPr>
              <p:nvPr/>
            </p:nvPicPr>
            <p:blipFill>
              <a:blip r:embed="rId7"/>
              <a:stretch>
                <a:fillRect/>
              </a:stretch>
            </p:blipFill>
            <p:spPr>
              <a:xfrm>
                <a:off x="1461957" y="593597"/>
                <a:ext cx="8631498" cy="3256222"/>
              </a:xfrm>
              <a:prstGeom prst="rect">
                <a:avLst/>
              </a:prstGeom>
            </p:spPr>
          </p:pic>
        </mc:Fallback>
      </mc:AlternateContent>
      <p:sp>
        <p:nvSpPr>
          <p:cNvPr id="2" name="1 Marcador de fecha">
            <a:extLst/>
          </p:cNvPr>
          <p:cNvSpPr>
            <a:spLocks noGrp="1"/>
          </p:cNvSpPr>
          <p:nvPr>
            <p:ph type="dt" sz="quarter" idx="10"/>
          </p:nvPr>
        </p:nvSpPr>
        <p:spPr/>
        <p:txBody>
          <a:bodyPr/>
          <a:lstStyle/>
          <a:p>
            <a:pPr>
              <a:defRPr/>
            </a:pPr>
            <a:fld id="{01EEC42D-F335-4879-9930-05899DE70A95}" type="datetime1">
              <a:rPr lang="es-ES"/>
              <a:pPr>
                <a:defRPr/>
              </a:pPr>
              <a:t>13/06/2018</a:t>
            </a:fld>
            <a:endParaRPr lang="es-ES"/>
          </a:p>
        </p:txBody>
      </p:sp>
      <p:sp>
        <p:nvSpPr>
          <p:cNvPr id="3" name="2 Marcador de pie de página">
            <a:extLst/>
          </p:cNvPr>
          <p:cNvSpPr>
            <a:spLocks noGrp="1"/>
          </p:cNvSpPr>
          <p:nvPr>
            <p:ph type="ftr" sz="quarter" idx="11"/>
          </p:nvPr>
        </p:nvSpPr>
        <p:spPr/>
        <p:txBody>
          <a:bodyPr/>
          <a:lstStyle/>
          <a:p>
            <a:pPr>
              <a:defRPr/>
            </a:pPr>
            <a:r>
              <a:rPr lang="es-ES"/>
              <a:t>E. Lamo de Espinosa</a:t>
            </a:r>
          </a:p>
        </p:txBody>
      </p:sp>
    </p:spTree>
    <p:extLst>
      <p:ext uri="{BB962C8B-B14F-4D97-AF65-F5344CB8AC3E}">
        <p14:creationId xmlns:p14="http://schemas.microsoft.com/office/powerpoint/2010/main" val="31048947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3026" name="Rectangle 2">
            <a:extLst/>
          </p:cNvPr>
          <p:cNvSpPr>
            <a:spLocks noGrp="1" noChangeArrowheads="1"/>
          </p:cNvSpPr>
          <p:nvPr>
            <p:ph type="title"/>
          </p:nvPr>
        </p:nvSpPr>
        <p:spPr/>
        <p:txBody>
          <a:bodyPr/>
          <a:lstStyle/>
          <a:p>
            <a:pPr eaLnBrk="1" hangingPunct="1">
              <a:defRPr/>
            </a:pPr>
            <a:r>
              <a:rPr lang="es-ES" sz="3600" dirty="0">
                <a:solidFill>
                  <a:schemeClr val="tx1"/>
                </a:solidFill>
              </a:rPr>
              <a:t>SEGUNDA:</a:t>
            </a:r>
            <a:br>
              <a:rPr lang="es-ES" sz="3600" dirty="0">
                <a:solidFill>
                  <a:schemeClr val="tx1"/>
                </a:solidFill>
              </a:rPr>
            </a:br>
            <a:r>
              <a:rPr lang="es-ES" sz="3600" dirty="0">
                <a:solidFill>
                  <a:srgbClr val="FFFF00"/>
                </a:solidFill>
              </a:rPr>
              <a:t>El objetivo final solo puede ser un </a:t>
            </a:r>
            <a:br>
              <a:rPr lang="es-ES" sz="3600" dirty="0">
                <a:solidFill>
                  <a:srgbClr val="FFFF00"/>
                </a:solidFill>
              </a:rPr>
            </a:br>
            <a:r>
              <a:rPr lang="es-ES" sz="3600" dirty="0">
                <a:solidFill>
                  <a:srgbClr val="FFFF00"/>
                </a:solidFill>
              </a:rPr>
              <a:t>Estado Democrático Mundial</a:t>
            </a:r>
          </a:p>
        </p:txBody>
      </p:sp>
      <p:sp>
        <p:nvSpPr>
          <p:cNvPr id="1793027" name="Rectangle 3">
            <a:extLst/>
          </p:cNvPr>
          <p:cNvSpPr>
            <a:spLocks noGrp="1" noChangeArrowheads="1"/>
          </p:cNvSpPr>
          <p:nvPr>
            <p:ph idx="1"/>
          </p:nvPr>
        </p:nvSpPr>
        <p:spPr>
          <a:xfrm>
            <a:off x="1117600" y="1773239"/>
            <a:ext cx="10269538" cy="4530725"/>
          </a:xfrm>
        </p:spPr>
        <p:txBody>
          <a:bodyPr/>
          <a:lstStyle/>
          <a:p>
            <a:pPr eaLnBrk="1" hangingPunct="1">
              <a:lnSpc>
                <a:spcPct val="80000"/>
              </a:lnSpc>
              <a:defRPr/>
            </a:pPr>
            <a:r>
              <a:rPr lang="es-ES" sz="2000" dirty="0"/>
              <a:t>Que se construirá como los Estados democráticos clásicos:</a:t>
            </a:r>
          </a:p>
          <a:p>
            <a:pPr eaLnBrk="1" hangingPunct="1">
              <a:lnSpc>
                <a:spcPct val="80000"/>
              </a:lnSpc>
              <a:buFont typeface="Wingdings" panose="05000000000000000000" pitchFamily="2" charset="2"/>
              <a:buNone/>
              <a:defRPr/>
            </a:pPr>
            <a:endParaRPr lang="es-ES" sz="2000" dirty="0"/>
          </a:p>
          <a:p>
            <a:pPr lvl="2" eaLnBrk="1" hangingPunct="1">
              <a:lnSpc>
                <a:spcPct val="80000"/>
              </a:lnSpc>
              <a:defRPr/>
            </a:pPr>
            <a:r>
              <a:rPr lang="es-ES" sz="1800" dirty="0"/>
              <a:t>Un orden kantiano de derecho y legalidad, normas (la ONU)</a:t>
            </a:r>
          </a:p>
          <a:p>
            <a:pPr lvl="2" eaLnBrk="1" hangingPunct="1">
              <a:lnSpc>
                <a:spcPct val="80000"/>
              </a:lnSpc>
              <a:defRPr/>
            </a:pPr>
            <a:r>
              <a:rPr lang="es-ES" sz="1800" dirty="0"/>
              <a:t>Respaldado por un orden </a:t>
            </a:r>
            <a:r>
              <a:rPr lang="es-ES" sz="1800" dirty="0" err="1"/>
              <a:t>hobbesiano</a:t>
            </a:r>
            <a:r>
              <a:rPr lang="es-ES" sz="1800" dirty="0"/>
              <a:t> de fuerza y monopolio de la violencia a su servicio (un </a:t>
            </a:r>
            <a:r>
              <a:rPr lang="es-ES" sz="1800" i="1" dirty="0" err="1"/>
              <a:t>law</a:t>
            </a:r>
            <a:r>
              <a:rPr lang="es-ES" sz="1800" i="1" dirty="0"/>
              <a:t> </a:t>
            </a:r>
            <a:r>
              <a:rPr lang="es-ES" sz="1800" i="1" dirty="0" err="1"/>
              <a:t>enforcement</a:t>
            </a:r>
            <a:r>
              <a:rPr lang="es-ES" sz="1800" dirty="0"/>
              <a:t>)</a:t>
            </a:r>
          </a:p>
          <a:p>
            <a:pPr lvl="2" eaLnBrk="1" hangingPunct="1">
              <a:lnSpc>
                <a:spcPct val="80000"/>
              </a:lnSpc>
              <a:buFont typeface="Wingdings" panose="05000000000000000000" pitchFamily="2" charset="2"/>
              <a:buNone/>
              <a:defRPr/>
            </a:pPr>
            <a:endParaRPr lang="es-ES" sz="1800" dirty="0"/>
          </a:p>
          <a:p>
            <a:pPr eaLnBrk="1" hangingPunct="1">
              <a:lnSpc>
                <a:spcPct val="80000"/>
              </a:lnSpc>
              <a:defRPr/>
            </a:pPr>
            <a:r>
              <a:rPr lang="es-ES" sz="2000" dirty="0"/>
              <a:t>Siempre habrá ciudadanos delincuentes y policías; y siempre habrá Estados delincuentes y guerras </a:t>
            </a:r>
          </a:p>
          <a:p>
            <a:pPr lvl="2" eaLnBrk="1" hangingPunct="1">
              <a:lnSpc>
                <a:spcPct val="80000"/>
              </a:lnSpc>
              <a:buFont typeface="Wingdings" panose="05000000000000000000" pitchFamily="2" charset="2"/>
              <a:buNone/>
              <a:defRPr/>
            </a:pPr>
            <a:endParaRPr lang="es-ES" sz="1600" dirty="0"/>
          </a:p>
          <a:p>
            <a:pPr eaLnBrk="1" hangingPunct="1">
              <a:lnSpc>
                <a:spcPct val="80000"/>
              </a:lnSpc>
              <a:defRPr/>
            </a:pPr>
            <a:r>
              <a:rPr lang="es-ES" sz="2000" dirty="0"/>
              <a:t>La fuerza sin legitimidad (USA) es fuerza bruta, es ciega; </a:t>
            </a:r>
          </a:p>
          <a:p>
            <a:pPr eaLnBrk="1" hangingPunct="1">
              <a:lnSpc>
                <a:spcPct val="80000"/>
              </a:lnSpc>
              <a:defRPr/>
            </a:pPr>
            <a:endParaRPr lang="es-ES" sz="2000" dirty="0"/>
          </a:p>
          <a:p>
            <a:pPr eaLnBrk="1" hangingPunct="1">
              <a:lnSpc>
                <a:spcPct val="80000"/>
              </a:lnSpc>
              <a:defRPr/>
            </a:pPr>
            <a:r>
              <a:rPr lang="es-ES" sz="2000" dirty="0"/>
              <a:t>Pero la legalidad sin fuerza (ONU) es impotente</a:t>
            </a:r>
          </a:p>
          <a:p>
            <a:pPr eaLnBrk="1" hangingPunct="1">
              <a:lnSpc>
                <a:spcPct val="80000"/>
              </a:lnSpc>
              <a:defRPr/>
            </a:pPr>
            <a:endParaRPr lang="es-ES" sz="2000" dirty="0"/>
          </a:p>
          <a:p>
            <a:pPr eaLnBrk="1" hangingPunct="1">
              <a:lnSpc>
                <a:spcPct val="80000"/>
              </a:lnSpc>
              <a:defRPr/>
            </a:pPr>
            <a:r>
              <a:rPr lang="es-ES" sz="2000" dirty="0"/>
              <a:t>Marte y Venus deben darse la mano como Kant y Hobbes</a:t>
            </a:r>
          </a:p>
          <a:p>
            <a:pPr eaLnBrk="1" hangingPunct="1">
              <a:lnSpc>
                <a:spcPct val="80000"/>
              </a:lnSpc>
              <a:buFont typeface="Wingdings" panose="05000000000000000000" pitchFamily="2" charset="2"/>
              <a:buNone/>
              <a:defRPr/>
            </a:pPr>
            <a:endParaRPr lang="es-ES" sz="2000" dirty="0"/>
          </a:p>
        </p:txBody>
      </p:sp>
      <p:sp>
        <p:nvSpPr>
          <p:cNvPr id="5" name="5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E00AD6AB-0EE7-4041-A96C-90E64912D025}" type="slidenum">
              <a:rPr lang="es-ES" altLang="es-ES" sz="1200">
                <a:latin typeface="Verdana" panose="020B0604030504040204" pitchFamily="34" charset="0"/>
              </a:rPr>
              <a:pPr>
                <a:spcBef>
                  <a:spcPct val="0"/>
                </a:spcBef>
                <a:buClrTx/>
                <a:buSzTx/>
                <a:buFontTx/>
                <a:buNone/>
                <a:defRPr/>
              </a:pPr>
              <a:t>66</a:t>
            </a:fld>
            <a:endParaRPr lang="es-ES" altLang="es-ES" sz="1200">
              <a:latin typeface="Verdana" panose="020B0604030504040204" pitchFamily="34" charset="0"/>
            </a:endParaRPr>
          </a:p>
        </p:txBody>
      </p:sp>
      <mc:AlternateContent xmlns:mc="http://schemas.openxmlformats.org/markup-compatibility/2006" xmlns:p14="http://schemas.microsoft.com/office/powerpoint/2010/main">
        <mc:Choice Requires="p14">
          <p:contentPart p14:bwMode="auto" r:id="rId6">
            <p14:nvContentPartPr>
              <p14:cNvPr id="1793028" name="Ink 4">
                <a:extLst/>
              </p14:cNvPr>
              <p14:cNvContentPartPr>
                <a14:cpLocks xmlns:a14="http://schemas.microsoft.com/office/drawing/2010/main" noRot="1" noChangeAspect="1" noEditPoints="1" noChangeArrowheads="1" noChangeShapeType="1"/>
              </p14:cNvContentPartPr>
              <p14:nvPr/>
            </p14:nvContentPartPr>
            <p14:xfrm>
              <a:off x="2203450" y="-150813"/>
              <a:ext cx="9183688" cy="2076451"/>
            </p14:xfrm>
          </p:contentPart>
        </mc:Choice>
        <mc:Fallback xmlns="">
          <p:pic>
            <p:nvPicPr>
              <p:cNvPr id="1793028" name="Ink 4">
                <a:extLst>
                  <a:ext uri="{FF2B5EF4-FFF2-40B4-BE49-F238E27FC236}"/>
                </a:extLst>
              </p:cNvPr>
              <p:cNvPicPr>
                <a:picLocks noRot="1" noChangeAspect="1" noEditPoints="1" noChangeArrowheads="1" noChangeShapeType="1"/>
              </p:cNvPicPr>
              <p:nvPr/>
            </p:nvPicPr>
            <p:blipFill>
              <a:blip r:embed="rId7"/>
              <a:stretch>
                <a:fillRect/>
              </a:stretch>
            </p:blipFill>
            <p:spPr>
              <a:xfrm>
                <a:off x="2196970" y="-157294"/>
                <a:ext cx="9196649" cy="2089413"/>
              </a:xfrm>
              <a:prstGeom prst="rect">
                <a:avLst/>
              </a:prstGeom>
            </p:spPr>
          </p:pic>
        </mc:Fallback>
      </mc:AlternateContent>
      <p:sp>
        <p:nvSpPr>
          <p:cNvPr id="2" name="1 Marcador de fecha">
            <a:extLst/>
          </p:cNvPr>
          <p:cNvSpPr>
            <a:spLocks noGrp="1"/>
          </p:cNvSpPr>
          <p:nvPr>
            <p:ph type="dt" sz="quarter" idx="10"/>
          </p:nvPr>
        </p:nvSpPr>
        <p:spPr/>
        <p:txBody>
          <a:bodyPr/>
          <a:lstStyle/>
          <a:p>
            <a:pPr>
              <a:defRPr/>
            </a:pPr>
            <a:fld id="{40BFA1F6-199A-44CE-9A87-D5F2FF06EB8B}" type="datetime1">
              <a:rPr lang="es-ES"/>
              <a:pPr>
                <a:defRPr/>
              </a:pPr>
              <a:t>13/06/2018</a:t>
            </a:fld>
            <a:endParaRPr lang="es-ES"/>
          </a:p>
        </p:txBody>
      </p:sp>
      <p:sp>
        <p:nvSpPr>
          <p:cNvPr id="3" name="2 Marcador de pie de página">
            <a:extLst/>
          </p:cNvPr>
          <p:cNvSpPr>
            <a:spLocks noGrp="1"/>
          </p:cNvSpPr>
          <p:nvPr>
            <p:ph type="ftr" sz="quarter" idx="11"/>
          </p:nvPr>
        </p:nvSpPr>
        <p:spPr/>
        <p:txBody>
          <a:bodyPr/>
          <a:lstStyle/>
          <a:p>
            <a:pPr>
              <a:defRPr/>
            </a:pPr>
            <a:r>
              <a:rPr lang="es-ES"/>
              <a:t>E. Lamo de Espinosa</a:t>
            </a:r>
          </a:p>
        </p:txBody>
      </p:sp>
    </p:spTree>
    <p:extLst>
      <p:ext uri="{BB962C8B-B14F-4D97-AF65-F5344CB8AC3E}">
        <p14:creationId xmlns:p14="http://schemas.microsoft.com/office/powerpoint/2010/main" val="243599892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73602" name="Rectangle 2">
            <a:extLst/>
          </p:cNvPr>
          <p:cNvSpPr>
            <a:spLocks noGrp="1" noChangeArrowheads="1"/>
          </p:cNvSpPr>
          <p:nvPr>
            <p:ph type="title"/>
          </p:nvPr>
        </p:nvSpPr>
        <p:spPr/>
        <p:txBody>
          <a:bodyPr/>
          <a:lstStyle/>
          <a:p>
            <a:pPr eaLnBrk="1" hangingPunct="1">
              <a:defRPr/>
            </a:pPr>
            <a:r>
              <a:rPr lang="es-ES" dirty="0">
                <a:solidFill>
                  <a:schemeClr val="tx1"/>
                </a:solidFill>
              </a:rPr>
              <a:t>En resumen, cuatro cosas</a:t>
            </a:r>
          </a:p>
        </p:txBody>
      </p:sp>
      <p:sp>
        <p:nvSpPr>
          <p:cNvPr id="2073603" name="Rectangle 3">
            <a:extLst/>
          </p:cNvPr>
          <p:cNvSpPr>
            <a:spLocks noGrp="1" noChangeArrowheads="1"/>
          </p:cNvSpPr>
          <p:nvPr>
            <p:ph idx="1"/>
          </p:nvPr>
        </p:nvSpPr>
        <p:spPr>
          <a:xfrm>
            <a:off x="609600" y="1559561"/>
            <a:ext cx="10972800" cy="4530725"/>
          </a:xfrm>
        </p:spPr>
        <p:txBody>
          <a:bodyPr/>
          <a:lstStyle/>
          <a:p>
            <a:pPr marL="609600" indent="-609600" eaLnBrk="1" hangingPunct="1">
              <a:buFont typeface="Wingdings" panose="05000000000000000000" pitchFamily="2" charset="2"/>
              <a:buAutoNum type="arabicPeriod"/>
              <a:defRPr/>
            </a:pPr>
            <a:r>
              <a:rPr lang="es-ES" sz="2400" dirty="0"/>
              <a:t>Impulsar y reforzar democracias eficientes</a:t>
            </a:r>
          </a:p>
          <a:p>
            <a:pPr marL="609600" indent="-609600" eaLnBrk="1" hangingPunct="1">
              <a:buFont typeface="Wingdings" panose="05000000000000000000" pitchFamily="2" charset="2"/>
              <a:buAutoNum type="arabicPeriod"/>
              <a:defRPr/>
            </a:pPr>
            <a:r>
              <a:rPr lang="es-ES" sz="2400" dirty="0"/>
              <a:t>Reforzar la cooperación entre la UE y los USA, como núcleo duro...</a:t>
            </a:r>
          </a:p>
          <a:p>
            <a:pPr marL="609600" indent="-609600" eaLnBrk="1" hangingPunct="1">
              <a:buFont typeface="Wingdings" panose="05000000000000000000" pitchFamily="2" charset="2"/>
              <a:buAutoNum type="arabicPeriod"/>
              <a:defRPr/>
            </a:pPr>
            <a:r>
              <a:rPr lang="es-ES" sz="2400" dirty="0"/>
              <a:t>...de una cooperación mucho más intensa entre las democracias mundiales,</a:t>
            </a:r>
          </a:p>
          <a:p>
            <a:pPr marL="609600" indent="-609600" eaLnBrk="1" hangingPunct="1">
              <a:buFont typeface="Wingdings" panose="05000000000000000000" pitchFamily="2" charset="2"/>
              <a:buAutoNum type="arabicPeriod"/>
              <a:defRPr/>
            </a:pPr>
            <a:r>
              <a:rPr lang="es-ES" sz="2400" dirty="0"/>
              <a:t>...para intentar hacer del sistema ONU un organismo eficiente</a:t>
            </a:r>
          </a:p>
          <a:p>
            <a:pPr marL="609600" indent="-609600" eaLnBrk="1" hangingPunct="1">
              <a:buNone/>
              <a:defRPr/>
            </a:pPr>
            <a:endParaRPr lang="es-ES" sz="2400" dirty="0"/>
          </a:p>
          <a:p>
            <a:pPr marL="609600" indent="-609600" algn="ctr" eaLnBrk="1" hangingPunct="1">
              <a:buNone/>
              <a:defRPr/>
            </a:pPr>
            <a:r>
              <a:rPr lang="es-ES" sz="2400" dirty="0"/>
              <a:t>Objetivo: un multilateralismo efectivo</a:t>
            </a:r>
          </a:p>
          <a:p>
            <a:pPr marL="609600" indent="-609600" algn="ctr" eaLnBrk="1" hangingPunct="1">
              <a:buNone/>
              <a:defRPr/>
            </a:pPr>
            <a:endParaRPr lang="es-ES" sz="2400" dirty="0"/>
          </a:p>
          <a:p>
            <a:pPr marL="609600" indent="-609600" algn="ctr" eaLnBrk="1" hangingPunct="1">
              <a:buNone/>
              <a:defRPr/>
            </a:pPr>
            <a:r>
              <a:rPr lang="es-ES" sz="2400" dirty="0"/>
              <a:t>¿Posible? Sí</a:t>
            </a:r>
          </a:p>
          <a:p>
            <a:pPr marL="609600" indent="-609600" algn="ctr" eaLnBrk="1" hangingPunct="1">
              <a:buNone/>
              <a:defRPr/>
            </a:pPr>
            <a:r>
              <a:rPr lang="es-ES" sz="2400" dirty="0"/>
              <a:t>¿Probable? No </a:t>
            </a:r>
          </a:p>
        </p:txBody>
      </p:sp>
      <p:sp>
        <p:nvSpPr>
          <p:cNvPr id="4" name="5 Marcador de número de diapositiva">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defRPr/>
            </a:pPr>
            <a:fld id="{22570E49-C972-4910-BE4F-861042C2CE28}" type="slidenum">
              <a:rPr lang="es-ES" altLang="es-ES" sz="1200">
                <a:latin typeface="Verdana" panose="020B0604030504040204" pitchFamily="34" charset="0"/>
              </a:rPr>
              <a:pPr>
                <a:spcBef>
                  <a:spcPct val="0"/>
                </a:spcBef>
                <a:buClrTx/>
                <a:buSzTx/>
                <a:buFontTx/>
                <a:buNone/>
                <a:defRPr/>
              </a:pPr>
              <a:t>67</a:t>
            </a:fld>
            <a:endParaRPr lang="es-ES" altLang="es-ES" sz="1200">
              <a:latin typeface="Verdana" panose="020B0604030504040204" pitchFamily="34" charset="0"/>
            </a:endParaRPr>
          </a:p>
        </p:txBody>
      </p:sp>
      <p:sp>
        <p:nvSpPr>
          <p:cNvPr id="2" name="1 Marcador de fecha">
            <a:extLst/>
          </p:cNvPr>
          <p:cNvSpPr>
            <a:spLocks noGrp="1"/>
          </p:cNvSpPr>
          <p:nvPr>
            <p:ph type="dt" sz="quarter" idx="10"/>
          </p:nvPr>
        </p:nvSpPr>
        <p:spPr/>
        <p:txBody>
          <a:bodyPr/>
          <a:lstStyle/>
          <a:p>
            <a:pPr>
              <a:defRPr/>
            </a:pPr>
            <a:fld id="{54964DA4-D854-4832-875E-2B335351C83D}" type="datetime1">
              <a:rPr lang="es-ES"/>
              <a:pPr>
                <a:defRPr/>
              </a:pPr>
              <a:t>13/06/2018</a:t>
            </a:fld>
            <a:endParaRPr lang="es-ES"/>
          </a:p>
        </p:txBody>
      </p:sp>
      <p:sp>
        <p:nvSpPr>
          <p:cNvPr id="3" name="2 Marcador de pie de página">
            <a:extLst/>
          </p:cNvPr>
          <p:cNvSpPr>
            <a:spLocks noGrp="1"/>
          </p:cNvSpPr>
          <p:nvPr>
            <p:ph type="ftr" sz="quarter" idx="11"/>
          </p:nvPr>
        </p:nvSpPr>
        <p:spPr/>
        <p:txBody>
          <a:bodyPr/>
          <a:lstStyle/>
          <a:p>
            <a:pPr>
              <a:defRPr/>
            </a:pPr>
            <a:r>
              <a:rPr lang="es-ES"/>
              <a:t>E. Lamo de Espinosa</a:t>
            </a:r>
          </a:p>
        </p:txBody>
      </p:sp>
    </p:spTree>
    <p:extLst>
      <p:ext uri="{BB962C8B-B14F-4D97-AF65-F5344CB8AC3E}">
        <p14:creationId xmlns:p14="http://schemas.microsoft.com/office/powerpoint/2010/main" val="193239834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p:cNvPr>
          <p:cNvSpPr>
            <a:spLocks noGrp="1"/>
          </p:cNvSpPr>
          <p:nvPr>
            <p:ph type="ctrTitle" sz="quarter"/>
          </p:nvPr>
        </p:nvSpPr>
        <p:spPr/>
        <p:txBody>
          <a:bodyPr/>
          <a:lstStyle/>
          <a:p>
            <a:pPr>
              <a:defRPr/>
            </a:pPr>
            <a:r>
              <a:rPr lang="es-ES" sz="4000" dirty="0"/>
              <a:t/>
            </a:r>
            <a:br>
              <a:rPr lang="es-ES" sz="4000" dirty="0"/>
            </a:br>
            <a:r>
              <a:rPr lang="es-ES" sz="4000" b="1" dirty="0">
                <a:solidFill>
                  <a:srgbClr val="FFFF00"/>
                </a:solidFill>
              </a:rPr>
              <a:t>La gobernanza de la frontera sur de Europa,</a:t>
            </a:r>
            <a:br>
              <a:rPr lang="es-ES" sz="4000" b="1" dirty="0">
                <a:solidFill>
                  <a:srgbClr val="FFFF00"/>
                </a:solidFill>
              </a:rPr>
            </a:br>
            <a:endParaRPr lang="es-ES" sz="4000" b="1" dirty="0">
              <a:solidFill>
                <a:srgbClr val="FFFF00"/>
              </a:solidFill>
            </a:endParaRPr>
          </a:p>
        </p:txBody>
      </p:sp>
      <p:sp>
        <p:nvSpPr>
          <p:cNvPr id="6" name="Subtítulo 5">
            <a:extLst/>
          </p:cNvPr>
          <p:cNvSpPr>
            <a:spLocks noGrp="1"/>
          </p:cNvSpPr>
          <p:nvPr>
            <p:ph type="subTitle" sz="quarter" idx="1"/>
          </p:nvPr>
        </p:nvSpPr>
        <p:spPr/>
        <p:txBody>
          <a:bodyPr/>
          <a:lstStyle/>
          <a:p>
            <a:pPr>
              <a:defRPr/>
            </a:pPr>
            <a:r>
              <a:rPr lang="es-ES" sz="4800" dirty="0"/>
              <a:t>Mirando al sur</a:t>
            </a:r>
            <a:endParaRPr lang="es-ES" dirty="0"/>
          </a:p>
        </p:txBody>
      </p:sp>
      <p:sp>
        <p:nvSpPr>
          <p:cNvPr id="2" name="Marcador de fecha 1">
            <a:extLst/>
          </p:cNvPr>
          <p:cNvSpPr>
            <a:spLocks noGrp="1"/>
          </p:cNvSpPr>
          <p:nvPr>
            <p:ph type="dt" sz="quarter" idx="10"/>
          </p:nvPr>
        </p:nvSpPr>
        <p:spPr/>
        <p:txBody>
          <a:bodyPr/>
          <a:lstStyle/>
          <a:p>
            <a:pPr>
              <a:defRPr/>
            </a:pPr>
            <a:fld id="{54CC4DE2-3E9D-4AC3-A760-E2559ABA17BC}" type="datetime1">
              <a:rPr lang="es-ES" smtClean="0">
                <a:solidFill>
                  <a:srgbClr val="FFFFFF"/>
                </a:solidFill>
              </a:rPr>
              <a:pPr>
                <a:defRPr/>
              </a:pPr>
              <a:t>13/06/2018</a:t>
            </a:fld>
            <a:endParaRPr lang="es-ES">
              <a:solidFill>
                <a:srgbClr val="FFFFFF"/>
              </a:solidFill>
            </a:endParaRPr>
          </a:p>
        </p:txBody>
      </p:sp>
      <p:sp>
        <p:nvSpPr>
          <p:cNvPr id="3" name="Marcador de pie de página 2">
            <a:extLst/>
          </p:cNvPr>
          <p:cNvSpPr>
            <a:spLocks noGrp="1"/>
          </p:cNvSpPr>
          <p:nvPr>
            <p:ph type="ftr" sz="quarter" idx="11"/>
          </p:nvPr>
        </p:nvSpPr>
        <p:spPr/>
        <p:txBody>
          <a:bodyPr/>
          <a:lstStyle/>
          <a:p>
            <a:pPr>
              <a:defRPr/>
            </a:pPr>
            <a:r>
              <a:rPr lang="es-ES">
                <a:solidFill>
                  <a:srgbClr val="FFFFFF"/>
                </a:solidFill>
              </a:rPr>
              <a:t>E. Lamo de Espinosa- RIE</a:t>
            </a:r>
          </a:p>
        </p:txBody>
      </p:sp>
      <p:sp>
        <p:nvSpPr>
          <p:cNvPr id="4" name="Marcador de número de diapositiva 3">
            <a:extLst/>
          </p:cNvPr>
          <p:cNvSpPr>
            <a:spLocks noGrp="1"/>
          </p:cNvSpPr>
          <p:nvPr>
            <p:ph type="sldNum" sz="quarter" idx="12"/>
          </p:nvPr>
        </p:nvSpPr>
        <p:spPr/>
        <p:txBody>
          <a:bodyPr/>
          <a:lstStyle>
            <a:lvl1pPr>
              <a:spcBef>
                <a:spcPct val="20000"/>
              </a:spcBef>
              <a:buClr>
                <a:schemeClr val="hlink"/>
              </a:buClr>
              <a:buSzPct val="90000"/>
              <a:buFont typeface="Wingdings" panose="05000000000000000000" pitchFamily="2" charset="2"/>
              <a:buBlip>
                <a:blip r:embed="rId2"/>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3"/>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4"/>
              </a:buBlip>
              <a:defRPr sz="2000">
                <a:solidFill>
                  <a:schemeClr val="tx1"/>
                </a:solidFill>
                <a:latin typeface="Arial" panose="020B0604020202020204" pitchFamily="34" charset="0"/>
              </a:defRPr>
            </a:lvl9pPr>
          </a:lstStyle>
          <a:p>
            <a:pPr>
              <a:spcBef>
                <a:spcPct val="0"/>
              </a:spcBef>
              <a:buClrTx/>
              <a:buSzTx/>
              <a:buFontTx/>
              <a:buNone/>
              <a:defRPr/>
            </a:pPr>
            <a:fld id="{7AD43024-8814-421F-B89E-B2D638FB5A9B}" type="slidenum">
              <a:rPr lang="es-ES" altLang="es-ES" sz="1200">
                <a:solidFill>
                  <a:srgbClr val="FFFFFF"/>
                </a:solidFill>
                <a:latin typeface="Verdana" panose="020B0604030504040204" pitchFamily="34" charset="0"/>
              </a:rPr>
              <a:pPr>
                <a:spcBef>
                  <a:spcPct val="0"/>
                </a:spcBef>
                <a:buClrTx/>
                <a:buSzTx/>
                <a:buFontTx/>
                <a:buNone/>
                <a:defRPr/>
              </a:pPr>
              <a:t>68</a:t>
            </a:fld>
            <a:endParaRPr lang="es-ES" altLang="es-ES" sz="1200">
              <a:solidFill>
                <a:srgbClr val="FFFFFF"/>
              </a:solidFill>
              <a:latin typeface="Verdana" panose="020B0604030504040204" pitchFamily="34" charset="0"/>
            </a:endParaRPr>
          </a:p>
        </p:txBody>
      </p:sp>
    </p:spTree>
    <p:extLst>
      <p:ext uri="{BB962C8B-B14F-4D97-AF65-F5344CB8AC3E}">
        <p14:creationId xmlns:p14="http://schemas.microsoft.com/office/powerpoint/2010/main" val="273448613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lstStyle/>
          <a:p>
            <a:r>
              <a:rPr lang="es-ES" sz="2800" dirty="0"/>
              <a:t>El mundo no es plano (Friedman)</a:t>
            </a:r>
            <a:r>
              <a:rPr lang="es-ES" sz="3600" dirty="0"/>
              <a:t/>
            </a:r>
            <a:br>
              <a:rPr lang="es-ES" sz="3600" dirty="0"/>
            </a:br>
            <a:r>
              <a:rPr lang="es-ES" sz="2800" dirty="0"/>
              <a:t>El retorno de la geografía (Kaplan); </a:t>
            </a:r>
            <a:br>
              <a:rPr lang="es-ES" sz="2800" dirty="0"/>
            </a:br>
            <a:r>
              <a:rPr lang="es-ES" sz="3600" dirty="0">
                <a:solidFill>
                  <a:srgbClr val="FFFF00"/>
                </a:solidFill>
              </a:rPr>
              <a:t>Fronteras del mundo</a:t>
            </a:r>
          </a:p>
        </p:txBody>
      </p:sp>
      <p:sp>
        <p:nvSpPr>
          <p:cNvPr id="6" name="Marcador de contenido 5"/>
          <p:cNvSpPr>
            <a:spLocks noGrp="1"/>
          </p:cNvSpPr>
          <p:nvPr>
            <p:ph idx="1"/>
          </p:nvPr>
        </p:nvSpPr>
        <p:spPr>
          <a:xfrm>
            <a:off x="116610" y="710818"/>
            <a:ext cx="4104456" cy="5098210"/>
          </a:xfrm>
        </p:spPr>
        <p:txBody>
          <a:bodyPr/>
          <a:lstStyle/>
          <a:p>
            <a:pPr marL="0" indent="0">
              <a:buNone/>
            </a:pPr>
            <a:endParaRPr lang="es-ES" sz="2400" dirty="0"/>
          </a:p>
          <a:p>
            <a:r>
              <a:rPr lang="es-ES" sz="2400" dirty="0"/>
              <a:t>Fronteras marítimas</a:t>
            </a:r>
          </a:p>
          <a:p>
            <a:r>
              <a:rPr lang="es-ES" sz="2400" dirty="0"/>
              <a:t>Fronteras terrestres</a:t>
            </a:r>
          </a:p>
          <a:p>
            <a:pPr lvl="1"/>
            <a:r>
              <a:rPr lang="es-ES" sz="2000" dirty="0"/>
              <a:t>El Sahara</a:t>
            </a:r>
          </a:p>
          <a:p>
            <a:pPr lvl="1"/>
            <a:r>
              <a:rPr lang="es-ES" sz="2000" dirty="0"/>
              <a:t>El Himalaya</a:t>
            </a:r>
          </a:p>
          <a:p>
            <a:pPr lvl="1"/>
            <a:r>
              <a:rPr lang="es-ES" sz="2000" dirty="0"/>
              <a:t>-El istmo de Panamá</a:t>
            </a:r>
          </a:p>
          <a:p>
            <a:r>
              <a:rPr lang="es-ES" sz="2400" dirty="0"/>
              <a:t>Fronteras culturales</a:t>
            </a:r>
          </a:p>
          <a:p>
            <a:r>
              <a:rPr lang="es-ES" sz="2400" dirty="0"/>
              <a:t>Y pasos claves:</a:t>
            </a:r>
            <a:endParaRPr lang="es-ES" sz="2000" dirty="0"/>
          </a:p>
          <a:p>
            <a:pPr lvl="1"/>
            <a:r>
              <a:rPr lang="es-ES" sz="2000" dirty="0"/>
              <a:t>Malaca</a:t>
            </a:r>
          </a:p>
          <a:p>
            <a:pPr lvl="1"/>
            <a:r>
              <a:rPr lang="es-ES" sz="2000" dirty="0"/>
              <a:t>Suez</a:t>
            </a:r>
          </a:p>
          <a:p>
            <a:pPr lvl="1"/>
            <a:r>
              <a:rPr lang="es-ES" sz="2000" dirty="0"/>
              <a:t>Gibraltar</a:t>
            </a:r>
          </a:p>
        </p:txBody>
      </p:sp>
      <p:sp>
        <p:nvSpPr>
          <p:cNvPr id="2" name="Marcador de fecha 1"/>
          <p:cNvSpPr>
            <a:spLocks noGrp="1"/>
          </p:cNvSpPr>
          <p:nvPr>
            <p:ph type="dt" sz="half" idx="10"/>
          </p:nvPr>
        </p:nvSpPr>
        <p:spPr/>
        <p:txBody>
          <a:bodyPr/>
          <a:lstStyle/>
          <a:p>
            <a:pPr fontAlgn="base">
              <a:spcBef>
                <a:spcPct val="0"/>
              </a:spcBef>
              <a:spcAft>
                <a:spcPct val="0"/>
              </a:spcAft>
              <a:defRPr/>
            </a:pPr>
            <a:fld id="{54CC4DE2-3E9D-4AC3-A760-E2559ABA17BC}" type="datetime1">
              <a:rPr lang="es-ES">
                <a:solidFill>
                  <a:srgbClr val="FFFFFF"/>
                </a:solidFill>
              </a:rPr>
              <a:pPr fontAlgn="base">
                <a:spcBef>
                  <a:spcPct val="0"/>
                </a:spcBef>
                <a:spcAft>
                  <a:spcPct val="0"/>
                </a:spcAft>
                <a:defRPr/>
              </a:pPr>
              <a:t>13/06/2018</a:t>
            </a:fld>
            <a:endParaRPr lang="es-ES">
              <a:solidFill>
                <a:srgbClr val="FFFFFF"/>
              </a:solidFill>
            </a:endParaRPr>
          </a:p>
        </p:txBody>
      </p:sp>
      <p:sp>
        <p:nvSpPr>
          <p:cNvPr id="3" name="Marcador de pie de página 2"/>
          <p:cNvSpPr>
            <a:spLocks noGrp="1"/>
          </p:cNvSpPr>
          <p:nvPr>
            <p:ph type="ftr" sz="quarter" idx="11"/>
          </p:nvPr>
        </p:nvSpPr>
        <p:spPr/>
        <p:txBody>
          <a:bodyPr/>
          <a:lstStyle/>
          <a:p>
            <a:pPr algn="ctr" fontAlgn="base">
              <a:spcBef>
                <a:spcPct val="0"/>
              </a:spcBef>
              <a:spcAft>
                <a:spcPct val="0"/>
              </a:spcAft>
              <a:defRPr/>
            </a:pPr>
            <a:r>
              <a:rPr lang="es-ES">
                <a:solidFill>
                  <a:srgbClr val="FFFFFF"/>
                </a:solidFill>
              </a:rPr>
              <a:t>E. Lamo de Espinosa- RIE</a:t>
            </a:r>
          </a:p>
        </p:txBody>
      </p:sp>
      <p:sp>
        <p:nvSpPr>
          <p:cNvPr id="4" name="Marcador de número de diapositiva 3"/>
          <p:cNvSpPr>
            <a:spLocks noGrp="1"/>
          </p:cNvSpPr>
          <p:nvPr>
            <p:ph type="sldNum" sz="quarter" idx="12"/>
          </p:nvPr>
        </p:nvSpPr>
        <p:spPr/>
        <p:txBody>
          <a:bodyPr/>
          <a:lstStyle/>
          <a:p>
            <a:pPr fontAlgn="base">
              <a:spcBef>
                <a:spcPct val="0"/>
              </a:spcBef>
              <a:spcAft>
                <a:spcPct val="0"/>
              </a:spcAft>
              <a:defRPr/>
            </a:pPr>
            <a:fld id="{7BAE9172-7A53-422A-99E6-B3D63C771661}" type="slidenum">
              <a:rPr lang="es-ES">
                <a:solidFill>
                  <a:srgbClr val="FFFFFF"/>
                </a:solidFill>
              </a:rPr>
              <a:pPr fontAlgn="base">
                <a:spcBef>
                  <a:spcPct val="0"/>
                </a:spcBef>
                <a:spcAft>
                  <a:spcPct val="0"/>
                </a:spcAft>
                <a:defRPr/>
              </a:pPr>
              <a:t>69</a:t>
            </a:fld>
            <a:endParaRPr lang="es-ES">
              <a:solidFill>
                <a:srgbClr val="FFFFFF"/>
              </a:solidFill>
            </a:endParaRP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1884" y="1838960"/>
            <a:ext cx="7619875" cy="4250931"/>
          </a:xfrm>
          <a:prstGeom prst="rect">
            <a:avLst/>
          </a:prstGeom>
        </p:spPr>
      </p:pic>
      <p:cxnSp>
        <p:nvCxnSpPr>
          <p:cNvPr id="8" name="Conector recto de flecha 11">
            <a:extLst>
              <a:ext uri="{FF2B5EF4-FFF2-40B4-BE49-F238E27FC236}">
                <a16:creationId xmlns:a16="http://schemas.microsoft.com/office/drawing/2014/main" xmlns="" id="{DF5602AE-DDC6-4090-8DCB-D09D94BBED5C}"/>
              </a:ext>
            </a:extLst>
          </p:cNvPr>
          <p:cNvCxnSpPr>
            <a:cxnSpLocks noChangeShapeType="1"/>
          </p:cNvCxnSpPr>
          <p:nvPr/>
        </p:nvCxnSpPr>
        <p:spPr bwMode="auto">
          <a:xfrm>
            <a:off x="7079495" y="3401709"/>
            <a:ext cx="1439862" cy="0"/>
          </a:xfrm>
          <a:prstGeom prst="straightConnector1">
            <a:avLst/>
          </a:prstGeom>
          <a:noFill/>
          <a:ln w="25400" algn="ctr">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60735452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ítulo 4">
            <a:extLst/>
          </p:cNvPr>
          <p:cNvSpPr txBox="1">
            <a:spLocks noGrp="1"/>
          </p:cNvSpPr>
          <p:nvPr>
            <p:ph type="title"/>
          </p:nvPr>
        </p:nvSpPr>
        <p:spPr>
          <a:xfrm>
            <a:off x="1354348" y="174539"/>
            <a:ext cx="9346312" cy="684000"/>
          </a:xfrm>
          <a:prstGeom prst="rect">
            <a:avLst/>
          </a:prstGeom>
        </p:spPr>
        <p:txBody>
          <a:bodyPr>
            <a:normAutofit fontScale="9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defRPr/>
            </a:pPr>
            <a:r>
              <a:rPr lang="es-ES" sz="2400" b="1" dirty="0"/>
              <a:t/>
            </a:r>
            <a:br>
              <a:rPr lang="es-ES" sz="2400" b="1" dirty="0"/>
            </a:br>
            <a:r>
              <a:rPr lang="es-ES" sz="2400" b="1" dirty="0"/>
              <a:t> </a:t>
            </a:r>
            <a:r>
              <a:rPr lang="es-ES" sz="2400" b="1" dirty="0">
                <a:latin typeface="Helvetica" panose="020B0604020202020204" pitchFamily="34" charset="0"/>
                <a:cs typeface="Helvetica" panose="020B0604020202020204" pitchFamily="34" charset="0"/>
              </a:rPr>
              <a:t>Las dos fronteras que han hecho a Europa, con Asia y con África</a:t>
            </a:r>
            <a:r>
              <a:rPr lang="es-ES" sz="2400" dirty="0">
                <a:latin typeface="Helvetica" panose="020B0604020202020204" pitchFamily="34" charset="0"/>
                <a:cs typeface="Helvetica" panose="020B0604020202020204" pitchFamily="34" charset="0"/>
              </a:rPr>
              <a:t/>
            </a:r>
            <a:br>
              <a:rPr lang="es-ES" sz="2400" dirty="0">
                <a:latin typeface="Helvetica" panose="020B0604020202020204" pitchFamily="34" charset="0"/>
                <a:cs typeface="Helvetica" panose="020B0604020202020204" pitchFamily="34" charset="0"/>
              </a:rPr>
            </a:br>
            <a:r>
              <a:rPr lang="es-ES" sz="2400" dirty="0">
                <a:latin typeface="Helvetica" panose="020B0604020202020204" pitchFamily="34" charset="0"/>
                <a:cs typeface="Helvetica" panose="020B0604020202020204" pitchFamily="34" charset="0"/>
              </a:rPr>
              <a:t> Y que no consigue estabilizar</a:t>
            </a:r>
            <a:r>
              <a:rPr lang="es-ES" sz="2400" b="1" dirty="0">
                <a:latin typeface="Helvetica" panose="020B0604020202020204" pitchFamily="34" charset="0"/>
                <a:cs typeface="Helvetica" panose="020B0604020202020204" pitchFamily="34" charset="0"/>
              </a:rPr>
              <a:t/>
            </a:r>
            <a:br>
              <a:rPr lang="es-ES" sz="2400" b="1" dirty="0">
                <a:latin typeface="Helvetica" panose="020B0604020202020204" pitchFamily="34" charset="0"/>
                <a:cs typeface="Helvetica" panose="020B0604020202020204" pitchFamily="34" charset="0"/>
              </a:rPr>
            </a:br>
            <a:endParaRPr lang="es-ES" sz="2400" b="1" dirty="0">
              <a:solidFill>
                <a:srgbClr val="C00000"/>
              </a:solidFill>
              <a:latin typeface="Helvetica" panose="020B0604020202020204" pitchFamily="34" charset="0"/>
              <a:cs typeface="Helvetica" panose="020B0604020202020204" pitchFamily="34" charset="0"/>
            </a:endParaRPr>
          </a:p>
        </p:txBody>
      </p:sp>
      <p:pic>
        <p:nvPicPr>
          <p:cNvPr id="6" name="Imagen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4974" y="1065161"/>
            <a:ext cx="9763028" cy="5277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de flecha 11">
            <a:extLst>
              <a:ext uri="{FF2B5EF4-FFF2-40B4-BE49-F238E27FC236}">
                <a16:creationId xmlns:a16="http://schemas.microsoft.com/office/drawing/2014/main" xmlns="" id="{DF5602AE-DDC6-4090-8DCB-D09D94BBED5C}"/>
              </a:ext>
            </a:extLst>
          </p:cNvPr>
          <p:cNvCxnSpPr>
            <a:cxnSpLocks noChangeShapeType="1"/>
          </p:cNvCxnSpPr>
          <p:nvPr/>
        </p:nvCxnSpPr>
        <p:spPr bwMode="auto">
          <a:xfrm flipV="1">
            <a:off x="1155939" y="3065276"/>
            <a:ext cx="5042916" cy="5728"/>
          </a:xfrm>
          <a:prstGeom prst="straightConnector1">
            <a:avLst/>
          </a:prstGeom>
          <a:noFill/>
          <a:ln w="25400" algn="ctr">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 name="Conector recto de flecha 9">
            <a:extLst>
              <a:ext uri="{FF2B5EF4-FFF2-40B4-BE49-F238E27FC236}">
                <a16:creationId xmlns:a16="http://schemas.microsoft.com/office/drawing/2014/main" xmlns="" id="{65C39B43-A27C-4750-A50E-B4B0752E24C2}"/>
              </a:ext>
            </a:extLst>
          </p:cNvPr>
          <p:cNvCxnSpPr>
            <a:cxnSpLocks noChangeShapeType="1"/>
          </p:cNvCxnSpPr>
          <p:nvPr/>
        </p:nvCxnSpPr>
        <p:spPr bwMode="auto">
          <a:xfrm>
            <a:off x="5839742" y="1784708"/>
            <a:ext cx="0" cy="1366838"/>
          </a:xfrm>
          <a:prstGeom prst="straightConnector1">
            <a:avLst/>
          </a:prstGeom>
          <a:noFill/>
          <a:ln w="22225" algn="ctr">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82670735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83722" y="2054851"/>
            <a:ext cx="4041951" cy="1143000"/>
          </a:xfrm>
        </p:spPr>
        <p:txBody>
          <a:bodyPr/>
          <a:lstStyle/>
          <a:p>
            <a:r>
              <a:rPr lang="es-ES" sz="3200" dirty="0"/>
              <a:t>El Mediterráneo, camino o barrera</a:t>
            </a:r>
            <a:endParaRPr lang="en-US" dirty="0"/>
          </a:p>
        </p:txBody>
      </p:sp>
      <p:sp>
        <p:nvSpPr>
          <p:cNvPr id="3" name="Marcador de fecha 2">
            <a:extLst>
              <a:ext uri="{FF2B5EF4-FFF2-40B4-BE49-F238E27FC236}">
                <a16:creationId xmlns:a16="http://schemas.microsoft.com/office/drawing/2014/main" xmlns="" id="{D85FC273-A015-4AE8-8E45-597848AD4520}"/>
              </a:ext>
            </a:extLst>
          </p:cNvPr>
          <p:cNvSpPr>
            <a:spLocks noGrp="1"/>
          </p:cNvSpPr>
          <p:nvPr>
            <p:ph type="dt" sz="half" idx="10"/>
          </p:nvPr>
        </p:nvSpPr>
        <p:spPr/>
        <p:txBody>
          <a:bodyPr/>
          <a:lstStyle/>
          <a:p>
            <a:pPr>
              <a:defRPr/>
            </a:pPr>
            <a:fld id="{B958AB75-3E01-4CB7-BD77-5822693DEA6F}" type="datetime1">
              <a:rPr lang="es-ES" smtClean="0"/>
              <a:pPr>
                <a:defRPr/>
              </a:pPr>
              <a:t>13/06/2018</a:t>
            </a:fld>
            <a:endParaRPr lang="es-ES"/>
          </a:p>
        </p:txBody>
      </p:sp>
      <p:sp>
        <p:nvSpPr>
          <p:cNvPr id="4" name="Marcador de pie de página 3">
            <a:extLst>
              <a:ext uri="{FF2B5EF4-FFF2-40B4-BE49-F238E27FC236}">
                <a16:creationId xmlns:a16="http://schemas.microsoft.com/office/drawing/2014/main" xmlns="" id="{3EAC4407-07FD-4648-9837-14BAC3A8E3CF}"/>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xmlns="" id="{DFA902BD-3EB2-485D-9474-1B9C86C4969B}"/>
              </a:ext>
            </a:extLst>
          </p:cNvPr>
          <p:cNvSpPr>
            <a:spLocks noGrp="1"/>
          </p:cNvSpPr>
          <p:nvPr>
            <p:ph type="sldNum" sz="quarter" idx="12"/>
          </p:nvPr>
        </p:nvSpPr>
        <p:spPr/>
        <p:txBody>
          <a:bodyPr/>
          <a:lstStyle/>
          <a:p>
            <a:pPr>
              <a:defRPr/>
            </a:pPr>
            <a:fld id="{34453947-24A0-44F6-B810-B9BCF96CFDE5}" type="slidenum">
              <a:rPr lang="es-ES" smtClean="0"/>
              <a:pPr>
                <a:defRPr/>
              </a:pPr>
              <a:t>71</a:t>
            </a:fld>
            <a:endParaRPr lang="es-ES"/>
          </a:p>
        </p:txBody>
      </p:sp>
      <p:pic>
        <p:nvPicPr>
          <p:cNvPr id="7" name="Imagen 6">
            <a:extLst>
              <a:ext uri="{FF2B5EF4-FFF2-40B4-BE49-F238E27FC236}">
                <a16:creationId xmlns:a16="http://schemas.microsoft.com/office/drawing/2014/main" xmlns="" id="{D7925009-D058-4926-83B4-1F6CFBE9CF7F}"/>
              </a:ext>
            </a:extLst>
          </p:cNvPr>
          <p:cNvPicPr>
            <a:picLocks noChangeAspect="1"/>
          </p:cNvPicPr>
          <p:nvPr/>
        </p:nvPicPr>
        <p:blipFill rotWithShape="1">
          <a:blip r:embed="rId2">
            <a:extLst>
              <a:ext uri="{28A0092B-C50C-407E-A947-70E740481C1C}">
                <a14:useLocalDpi xmlns:a14="http://schemas.microsoft.com/office/drawing/2010/main" val="0"/>
              </a:ext>
            </a:extLst>
          </a:blip>
          <a:srcRect l="37621" t="10993" r="30153" b="36727"/>
          <a:stretch/>
        </p:blipFill>
        <p:spPr>
          <a:xfrm>
            <a:off x="5059986" y="68826"/>
            <a:ext cx="6954693" cy="6403412"/>
          </a:xfrm>
          <a:prstGeom prst="rect">
            <a:avLst/>
          </a:prstGeom>
        </p:spPr>
      </p:pic>
      <p:pic>
        <p:nvPicPr>
          <p:cNvPr id="6" name="Ink 4">
            <a:extLst>
              <a:ext uri="{FF2B5EF4-FFF2-40B4-BE49-F238E27FC236}">
                <a16:creationId xmlns:a16="http://schemas.microsoft.com/office/drawing/2014/main" xmlns="" id="{16CD0FDB-0020-4AF4-ADED-B94F4762640C}"/>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5581289" y="2135967"/>
            <a:ext cx="5477774" cy="2634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735877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B8E9FE6-7C81-4F6B-BAE0-75A64CE5B117}"/>
              </a:ext>
            </a:extLst>
          </p:cNvPr>
          <p:cNvSpPr>
            <a:spLocks noGrp="1"/>
          </p:cNvSpPr>
          <p:nvPr>
            <p:ph type="title"/>
          </p:nvPr>
        </p:nvSpPr>
        <p:spPr/>
        <p:txBody>
          <a:bodyPr/>
          <a:lstStyle/>
          <a:p>
            <a:r>
              <a:rPr lang="es-ES" dirty="0"/>
              <a:t>El Mediterráneo, un enorme distribuidor</a:t>
            </a:r>
          </a:p>
        </p:txBody>
      </p:sp>
      <p:sp>
        <p:nvSpPr>
          <p:cNvPr id="3" name="Marcador de contenido 2">
            <a:extLst>
              <a:ext uri="{FF2B5EF4-FFF2-40B4-BE49-F238E27FC236}">
                <a16:creationId xmlns:a16="http://schemas.microsoft.com/office/drawing/2014/main" xmlns="" id="{B584162A-6CF7-4B51-9544-4564D99ED1B5}"/>
              </a:ext>
            </a:extLst>
          </p:cNvPr>
          <p:cNvSpPr>
            <a:spLocks noGrp="1"/>
          </p:cNvSpPr>
          <p:nvPr>
            <p:ph idx="1"/>
          </p:nvPr>
        </p:nvSpPr>
        <p:spPr>
          <a:xfrm>
            <a:off x="1412240" y="1370449"/>
            <a:ext cx="8903335" cy="5181284"/>
          </a:xfrm>
        </p:spPr>
        <p:txBody>
          <a:bodyPr>
            <a:normAutofit/>
          </a:bodyPr>
          <a:lstStyle/>
          <a:p>
            <a:pPr>
              <a:defRPr/>
            </a:pPr>
            <a:r>
              <a:rPr lang="es-ES_tradnl" sz="2400" dirty="0"/>
              <a:t>Un lago interior: etimológicamente «</a:t>
            </a:r>
            <a:r>
              <a:rPr lang="es-ES_tradnl" sz="2400" i="1" dirty="0"/>
              <a:t>Mar </a:t>
            </a:r>
            <a:r>
              <a:rPr lang="es-ES_tradnl" sz="2400" i="1" dirty="0" err="1"/>
              <a:t>Medi</a:t>
            </a:r>
            <a:r>
              <a:rPr lang="es-ES_tradnl" sz="2400" i="1" dirty="0"/>
              <a:t> </a:t>
            </a:r>
            <a:r>
              <a:rPr lang="es-ES_tradnl" sz="2400" i="1" dirty="0" err="1"/>
              <a:t>Terraneum</a:t>
            </a:r>
            <a:r>
              <a:rPr lang="es-ES_tradnl" sz="2400" dirty="0"/>
              <a:t>», «mar en el medio de las tierras»: en griego «</a:t>
            </a:r>
            <a:r>
              <a:rPr lang="es-ES_tradnl" sz="2400" i="1" dirty="0" err="1"/>
              <a:t>Mesogeios</a:t>
            </a:r>
            <a:r>
              <a:rPr lang="es-ES_tradnl" sz="2400" i="1" dirty="0"/>
              <a:t> </a:t>
            </a:r>
            <a:r>
              <a:rPr lang="es-ES_tradnl" sz="2400" i="1" dirty="0" err="1"/>
              <a:t>Thalassa</a:t>
            </a:r>
            <a:r>
              <a:rPr lang="es-ES_tradnl" sz="2400" dirty="0"/>
              <a:t>» (</a:t>
            </a:r>
            <a:r>
              <a:rPr lang="es-ES_tradnl" sz="2400" dirty="0" err="1"/>
              <a:t>Μεσόγειος</a:t>
            </a:r>
            <a:r>
              <a:rPr lang="es-ES_tradnl" sz="2400" dirty="0"/>
              <a:t> </a:t>
            </a:r>
            <a:r>
              <a:rPr lang="es-ES_tradnl" sz="2400" dirty="0" err="1"/>
              <a:t>Θάλ</a:t>
            </a:r>
            <a:r>
              <a:rPr lang="es-ES_tradnl" sz="2400" dirty="0"/>
              <a:t>ασσα) con el mismo significado; en </a:t>
            </a:r>
            <a:r>
              <a:rPr lang="es-ES_tradnl" sz="2400" dirty="0">
                <a:hlinkClick r:id="rId2" tooltip="Idioma árabe"/>
              </a:rPr>
              <a:t>árabe</a:t>
            </a:r>
            <a:r>
              <a:rPr lang="es-ES_tradnl" sz="2400" dirty="0"/>
              <a:t> </a:t>
            </a:r>
            <a:r>
              <a:rPr lang="es-ES_tradnl" sz="2400" i="1" dirty="0"/>
              <a:t>al-Baḥr al-Mutawāsiṭ</a:t>
            </a:r>
            <a:r>
              <a:rPr lang="es-ES_tradnl" sz="2400" dirty="0"/>
              <a:t> (البحر المتواسط «mar intermedio»).</a:t>
            </a:r>
            <a:endParaRPr lang="es-ES" sz="2400" dirty="0"/>
          </a:p>
          <a:p>
            <a:pPr>
              <a:defRPr/>
            </a:pPr>
            <a:r>
              <a:rPr lang="es-ES" sz="2400" dirty="0"/>
              <a:t>Casi 4.000 Km de extensión Este-Oeste</a:t>
            </a:r>
          </a:p>
          <a:p>
            <a:pPr>
              <a:defRPr/>
            </a:pPr>
            <a:r>
              <a:rPr lang="es-ES" sz="2400" dirty="0"/>
              <a:t>22 países en sus dos riberas</a:t>
            </a:r>
          </a:p>
          <a:p>
            <a:pPr>
              <a:defRPr/>
            </a:pPr>
            <a:r>
              <a:rPr lang="es-ES" sz="2400" dirty="0"/>
              <a:t>Un inmenso </a:t>
            </a:r>
            <a:r>
              <a:rPr lang="es-ES" sz="2400" u="sng" dirty="0"/>
              <a:t>distribuidor</a:t>
            </a:r>
            <a:r>
              <a:rPr lang="es-ES" sz="2400" dirty="0"/>
              <a:t> marítimo que conecta Europa con África y con Oriente Medio, y con los océanos Atlántico e Indico</a:t>
            </a:r>
          </a:p>
          <a:p>
            <a:pPr>
              <a:defRPr/>
            </a:pPr>
            <a:r>
              <a:rPr lang="es-ES" sz="2400" dirty="0"/>
              <a:t>Pero cerrado por Gibraltar y Suez</a:t>
            </a:r>
          </a:p>
          <a:p>
            <a:pPr>
              <a:defRPr/>
            </a:pPr>
            <a:endParaRPr lang="es-ES" sz="2400" dirty="0"/>
          </a:p>
          <a:p>
            <a:endParaRPr lang="es-ES" dirty="0"/>
          </a:p>
        </p:txBody>
      </p:sp>
      <p:sp>
        <p:nvSpPr>
          <p:cNvPr id="4" name="Marcador de fecha 3">
            <a:extLst>
              <a:ext uri="{FF2B5EF4-FFF2-40B4-BE49-F238E27FC236}">
                <a16:creationId xmlns:a16="http://schemas.microsoft.com/office/drawing/2014/main" xmlns="" id="{C12040BA-3532-49DD-9409-E1A0FFDB0A61}"/>
              </a:ext>
            </a:extLst>
          </p:cNvPr>
          <p:cNvSpPr>
            <a:spLocks noGrp="1"/>
          </p:cNvSpPr>
          <p:nvPr>
            <p:ph type="dt" sz="half" idx="10"/>
          </p:nvPr>
        </p:nvSpPr>
        <p:spPr/>
        <p:txBody>
          <a:bodyPr/>
          <a:lstStyle/>
          <a:p>
            <a:pPr defTabSz="457111"/>
            <a:fld id="{A8822048-5D89-CC4D-AE05-70039E55EC42}" type="datetime1">
              <a:rPr lang="es-ES">
                <a:solidFill>
                  <a:prstClr val="black"/>
                </a:solidFill>
              </a:rPr>
              <a:pPr defTabSz="457111"/>
              <a:t>13/06/2018</a:t>
            </a:fld>
            <a:endParaRPr lang="es-ES" dirty="0">
              <a:solidFill>
                <a:prstClr val="black"/>
              </a:solidFill>
            </a:endParaRPr>
          </a:p>
        </p:txBody>
      </p:sp>
      <p:sp>
        <p:nvSpPr>
          <p:cNvPr id="5" name="Marcador de pie de página 4">
            <a:extLst>
              <a:ext uri="{FF2B5EF4-FFF2-40B4-BE49-F238E27FC236}">
                <a16:creationId xmlns:a16="http://schemas.microsoft.com/office/drawing/2014/main" xmlns="" id="{CEC4F134-BE29-4761-9DC0-32AC21231AB7}"/>
              </a:ext>
            </a:extLst>
          </p:cNvPr>
          <p:cNvSpPr>
            <a:spLocks noGrp="1"/>
          </p:cNvSpPr>
          <p:nvPr>
            <p:ph type="ftr" sz="quarter" idx="11"/>
          </p:nvPr>
        </p:nvSpPr>
        <p:spPr/>
        <p:txBody>
          <a:bodyPr/>
          <a:lstStyle/>
          <a:p>
            <a:pPr defTabSz="457111"/>
            <a:r>
              <a:rPr lang="es-ES">
                <a:solidFill>
                  <a:prstClr val="black"/>
                </a:solidFill>
              </a:rPr>
              <a:t>Real Instituto Elcano, 2017. Prohibida la difusión y/o reproducción</a:t>
            </a:r>
            <a:endParaRPr lang="es-ES" dirty="0">
              <a:solidFill>
                <a:prstClr val="black"/>
              </a:solidFill>
            </a:endParaRPr>
          </a:p>
        </p:txBody>
      </p:sp>
    </p:spTree>
    <p:extLst>
      <p:ext uri="{BB962C8B-B14F-4D97-AF65-F5344CB8AC3E}">
        <p14:creationId xmlns:p14="http://schemas.microsoft.com/office/powerpoint/2010/main" val="345880483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DE524DA-6881-4FC3-A269-170A1C7CB26B}"/>
              </a:ext>
            </a:extLst>
          </p:cNvPr>
          <p:cNvSpPr>
            <a:spLocks noGrp="1"/>
          </p:cNvSpPr>
          <p:nvPr>
            <p:ph type="title"/>
          </p:nvPr>
        </p:nvSpPr>
        <p:spPr>
          <a:xfrm>
            <a:off x="609600" y="-108694"/>
            <a:ext cx="10972800" cy="1143000"/>
          </a:xfrm>
        </p:spPr>
        <p:txBody>
          <a:bodyPr/>
          <a:lstStyle/>
          <a:p>
            <a:r>
              <a:rPr lang="es-ES" dirty="0"/>
              <a:t>España, frontera de occidente	</a:t>
            </a:r>
          </a:p>
        </p:txBody>
      </p:sp>
      <p:sp>
        <p:nvSpPr>
          <p:cNvPr id="3" name="Marcador de contenido 2">
            <a:extLst>
              <a:ext uri="{FF2B5EF4-FFF2-40B4-BE49-F238E27FC236}">
                <a16:creationId xmlns:a16="http://schemas.microsoft.com/office/drawing/2014/main" xmlns="" id="{50AA61A4-4DA8-4FC4-A087-52D24256BC4B}"/>
              </a:ext>
            </a:extLst>
          </p:cNvPr>
          <p:cNvSpPr>
            <a:spLocks noGrp="1"/>
          </p:cNvSpPr>
          <p:nvPr>
            <p:ph idx="1"/>
          </p:nvPr>
        </p:nvSpPr>
        <p:spPr>
          <a:xfrm>
            <a:off x="1431985" y="1025153"/>
            <a:ext cx="10023894" cy="4530725"/>
          </a:xfrm>
        </p:spPr>
        <p:txBody>
          <a:bodyPr/>
          <a:lstStyle/>
          <a:p>
            <a:r>
              <a:rPr lang="es-ES" sz="2800" dirty="0"/>
              <a:t>España, </a:t>
            </a:r>
          </a:p>
          <a:p>
            <a:pPr lvl="1"/>
            <a:r>
              <a:rPr lang="es-ES" sz="2400" dirty="0"/>
              <a:t>Periférico y excéntrico a Europa</a:t>
            </a:r>
          </a:p>
          <a:p>
            <a:pPr lvl="1"/>
            <a:r>
              <a:rPr lang="es-ES" sz="2400" dirty="0"/>
              <a:t>frontera sur de Europa: </a:t>
            </a:r>
            <a:r>
              <a:rPr lang="es-ES" sz="2400" i="1" dirty="0"/>
              <a:t>¿somos o no europeos?</a:t>
            </a:r>
          </a:p>
          <a:p>
            <a:pPr lvl="2"/>
            <a:r>
              <a:rPr lang="es-ES" sz="2000" i="1" dirty="0"/>
              <a:t>¿Es Francia europea? </a:t>
            </a:r>
            <a:r>
              <a:rPr lang="es-ES" sz="2000" dirty="0"/>
              <a:t>Pregunta absurda</a:t>
            </a:r>
            <a:endParaRPr lang="es-ES" sz="2000" i="1" dirty="0"/>
          </a:p>
          <a:p>
            <a:pPr lvl="2"/>
            <a:r>
              <a:rPr lang="es-ES" sz="2000" dirty="0"/>
              <a:t>Rusia, la otra gran frontera y la otra gran ambivalencia</a:t>
            </a:r>
          </a:p>
          <a:p>
            <a:pPr lvl="1"/>
            <a:r>
              <a:rPr lang="es-ES" sz="2400" dirty="0"/>
              <a:t>A comparar con la frontera del este: los Balcanes, un puzle. </a:t>
            </a:r>
          </a:p>
          <a:p>
            <a:r>
              <a:rPr lang="es-ES" sz="2800" dirty="0"/>
              <a:t>Que se interesa y mira (veamos los periódicos) </a:t>
            </a:r>
          </a:p>
          <a:p>
            <a:pPr lvl="1"/>
            <a:r>
              <a:rPr lang="es-ES" sz="2400" dirty="0"/>
              <a:t>al norte, a la UE, con complejo de inferioridad</a:t>
            </a:r>
          </a:p>
          <a:p>
            <a:pPr lvl="1"/>
            <a:r>
              <a:rPr lang="es-ES" sz="2400" dirty="0"/>
              <a:t>Al oeste, a América Latina, con complejo de superioridad (y saltando por encima de Portugal)</a:t>
            </a:r>
          </a:p>
          <a:p>
            <a:pPr lvl="1"/>
            <a:r>
              <a:rPr lang="es-ES" sz="2400" dirty="0"/>
              <a:t>Pero rara vez mira al sur (africanistas; arabistas)</a:t>
            </a:r>
          </a:p>
          <a:p>
            <a:r>
              <a:rPr lang="es-ES" sz="2800" dirty="0"/>
              <a:t>El sur como riesgo y como oportunidad</a:t>
            </a:r>
          </a:p>
        </p:txBody>
      </p:sp>
      <p:sp>
        <p:nvSpPr>
          <p:cNvPr id="4" name="Marcador de fecha 3">
            <a:extLst>
              <a:ext uri="{FF2B5EF4-FFF2-40B4-BE49-F238E27FC236}">
                <a16:creationId xmlns:a16="http://schemas.microsoft.com/office/drawing/2014/main" xmlns="" id="{00E6746F-ECDE-4086-8894-4C7338A028AE}"/>
              </a:ext>
            </a:extLst>
          </p:cNvPr>
          <p:cNvSpPr>
            <a:spLocks noGrp="1"/>
          </p:cNvSpPr>
          <p:nvPr>
            <p:ph type="dt" sz="half" idx="10"/>
          </p:nvPr>
        </p:nvSpPr>
        <p:spPr/>
        <p:txBody>
          <a:bodyPr/>
          <a:lstStyle/>
          <a:p>
            <a:pPr>
              <a:defRPr/>
            </a:pPr>
            <a:fld id="{3CE8C7B5-9249-45EE-A791-5D8FCB136CED}" type="datetime1">
              <a:rPr lang="es-ES" smtClean="0"/>
              <a:pPr>
                <a:defRPr/>
              </a:pPr>
              <a:t>13/06/2018</a:t>
            </a:fld>
            <a:endParaRPr lang="es-ES"/>
          </a:p>
        </p:txBody>
      </p:sp>
      <p:sp>
        <p:nvSpPr>
          <p:cNvPr id="5" name="Marcador de pie de página 4">
            <a:extLst>
              <a:ext uri="{FF2B5EF4-FFF2-40B4-BE49-F238E27FC236}">
                <a16:creationId xmlns:a16="http://schemas.microsoft.com/office/drawing/2014/main" xmlns="" id="{389D07E3-4F42-41D3-B38A-C82D9A8AC2B2}"/>
              </a:ext>
            </a:extLst>
          </p:cNvPr>
          <p:cNvSpPr>
            <a:spLocks noGrp="1"/>
          </p:cNvSpPr>
          <p:nvPr>
            <p:ph type="ftr" sz="quarter" idx="11"/>
          </p:nvPr>
        </p:nvSpPr>
        <p:spPr/>
        <p:txBody>
          <a:bodyPr/>
          <a:lstStyle/>
          <a:p>
            <a:pPr>
              <a:defRPr/>
            </a:pPr>
            <a:r>
              <a:rPr lang="es-ES"/>
              <a:t>E. Lamo de Espinosa- RIE</a:t>
            </a:r>
          </a:p>
        </p:txBody>
      </p:sp>
      <p:sp>
        <p:nvSpPr>
          <p:cNvPr id="6" name="Marcador de número de diapositiva 5">
            <a:extLst>
              <a:ext uri="{FF2B5EF4-FFF2-40B4-BE49-F238E27FC236}">
                <a16:creationId xmlns:a16="http://schemas.microsoft.com/office/drawing/2014/main" xmlns="" id="{2FE92D64-B5B9-40E0-A7CA-D1540B285C8A}"/>
              </a:ext>
            </a:extLst>
          </p:cNvPr>
          <p:cNvSpPr>
            <a:spLocks noGrp="1"/>
          </p:cNvSpPr>
          <p:nvPr>
            <p:ph type="sldNum" sz="quarter" idx="12"/>
          </p:nvPr>
        </p:nvSpPr>
        <p:spPr/>
        <p:txBody>
          <a:bodyPr/>
          <a:lstStyle/>
          <a:p>
            <a:pPr>
              <a:defRPr/>
            </a:pPr>
            <a:fld id="{EBFDF35D-07F7-4552-A80D-DC657750AE1F}" type="slidenum">
              <a:rPr lang="es-ES" smtClean="0"/>
              <a:pPr>
                <a:defRPr/>
              </a:pPr>
              <a:t>73</a:t>
            </a:fld>
            <a:endParaRPr lang="es-ES"/>
          </a:p>
        </p:txBody>
      </p:sp>
    </p:spTree>
    <p:extLst>
      <p:ext uri="{BB962C8B-B14F-4D97-AF65-F5344CB8AC3E}">
        <p14:creationId xmlns:p14="http://schemas.microsoft.com/office/powerpoint/2010/main" val="31483328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DBC6230-C154-4430-87CE-E93206562713}"/>
              </a:ext>
            </a:extLst>
          </p:cNvPr>
          <p:cNvSpPr>
            <a:spLocks noGrp="1"/>
          </p:cNvSpPr>
          <p:nvPr>
            <p:ph type="title"/>
          </p:nvPr>
        </p:nvSpPr>
        <p:spPr>
          <a:xfrm>
            <a:off x="609600" y="98700"/>
            <a:ext cx="10972800" cy="1143000"/>
          </a:xfrm>
        </p:spPr>
        <p:txBody>
          <a:bodyPr/>
          <a:lstStyle/>
          <a:p>
            <a:r>
              <a:rPr lang="es-ES" dirty="0"/>
              <a:t>El punto de conexión: </a:t>
            </a:r>
            <a:br>
              <a:rPr lang="es-ES" dirty="0"/>
            </a:br>
            <a:r>
              <a:rPr lang="es-ES" dirty="0"/>
              <a:t>Gibraltar y vecinos….</a:t>
            </a:r>
          </a:p>
        </p:txBody>
      </p:sp>
      <p:sp>
        <p:nvSpPr>
          <p:cNvPr id="3" name="Marcador de contenido 2">
            <a:extLst>
              <a:ext uri="{FF2B5EF4-FFF2-40B4-BE49-F238E27FC236}">
                <a16:creationId xmlns:a16="http://schemas.microsoft.com/office/drawing/2014/main" xmlns="" id="{C826A758-BEAF-4581-99F7-C45D07FDE0E1}"/>
              </a:ext>
            </a:extLst>
          </p:cNvPr>
          <p:cNvSpPr>
            <a:spLocks noGrp="1"/>
          </p:cNvSpPr>
          <p:nvPr>
            <p:ph idx="1"/>
          </p:nvPr>
        </p:nvSpPr>
        <p:spPr>
          <a:xfrm>
            <a:off x="374822" y="1433097"/>
            <a:ext cx="6802355" cy="4530725"/>
          </a:xfrm>
        </p:spPr>
        <p:txBody>
          <a:bodyPr/>
          <a:lstStyle/>
          <a:p>
            <a:pPr marL="514350" indent="-514350">
              <a:buFont typeface="+mj-lt"/>
              <a:buAutoNum type="arabicPeriod"/>
            </a:pPr>
            <a:r>
              <a:rPr lang="es-ES" sz="2000" dirty="0"/>
              <a:t>Gibraltar, contencioso con UK. Control del estrecho</a:t>
            </a:r>
          </a:p>
          <a:p>
            <a:pPr marL="514350" indent="-514350">
              <a:buFont typeface="+mj-lt"/>
              <a:buAutoNum type="arabicPeriod"/>
            </a:pPr>
            <a:r>
              <a:rPr lang="es-ES" sz="2000" dirty="0"/>
              <a:t>Ceuta y Melilla, contencioso con Marruecos, no hay tratado de fronteras marítimas</a:t>
            </a:r>
          </a:p>
          <a:p>
            <a:pPr marL="514350" indent="-514350">
              <a:buFont typeface="+mj-lt"/>
              <a:buAutoNum type="arabicPeriod"/>
            </a:pPr>
            <a:r>
              <a:rPr lang="es-ES" sz="2000" dirty="0"/>
              <a:t>Rota y Morón, esenciales para USA y la OTAN </a:t>
            </a:r>
          </a:p>
          <a:p>
            <a:pPr marL="514350" indent="-514350">
              <a:buFont typeface="+mj-lt"/>
              <a:buAutoNum type="arabicPeriod"/>
            </a:pPr>
            <a:r>
              <a:rPr lang="es-ES" sz="2000" dirty="0"/>
              <a:t>Gas y gaseoducto de Argelia</a:t>
            </a:r>
          </a:p>
          <a:p>
            <a:pPr marL="514350" indent="-514350">
              <a:buFont typeface="+mj-lt"/>
              <a:buAutoNum type="arabicPeriod"/>
            </a:pPr>
            <a:r>
              <a:rPr lang="es-ES" sz="2000" dirty="0"/>
              <a:t>Terrorismo islámico</a:t>
            </a:r>
          </a:p>
          <a:p>
            <a:pPr marL="514350" indent="-514350">
              <a:buFont typeface="+mj-lt"/>
              <a:buAutoNum type="arabicPeriod"/>
            </a:pPr>
            <a:r>
              <a:rPr lang="es-ES" sz="2000" dirty="0"/>
              <a:t>Narcotráfico</a:t>
            </a:r>
          </a:p>
          <a:p>
            <a:pPr marL="514350" indent="-514350">
              <a:buFont typeface="+mj-lt"/>
              <a:buAutoNum type="arabicPeriod"/>
            </a:pPr>
            <a:r>
              <a:rPr lang="es-ES" sz="2000" dirty="0"/>
              <a:t>Tráfico de emigrantes</a:t>
            </a:r>
          </a:p>
          <a:p>
            <a:pPr marL="514350" indent="-514350">
              <a:buFont typeface="+mj-lt"/>
              <a:buAutoNum type="arabicPeriod"/>
            </a:pPr>
            <a:r>
              <a:rPr lang="es-ES" sz="2000" dirty="0"/>
              <a:t>Inestabilidad de la monarquía alauita</a:t>
            </a:r>
          </a:p>
          <a:p>
            <a:pPr marL="514350" indent="-514350">
              <a:buFont typeface="+mj-lt"/>
              <a:buAutoNum type="arabicPeriod"/>
            </a:pPr>
            <a:r>
              <a:rPr lang="es-ES" sz="2000" dirty="0"/>
              <a:t>El conflicto del Sahara</a:t>
            </a:r>
          </a:p>
          <a:p>
            <a:pPr marL="514350" indent="-514350">
              <a:buFont typeface="+mj-lt"/>
              <a:buAutoNum type="arabicPeriod"/>
            </a:pPr>
            <a:r>
              <a:rPr lang="es-ES" sz="2000" dirty="0"/>
              <a:t>Y la enemistad entre Marruecos y Argelia; fronteras cerradas</a:t>
            </a:r>
          </a:p>
          <a:p>
            <a:pPr marL="514350" indent="-514350">
              <a:buFont typeface="+mj-lt"/>
              <a:buAutoNum type="arabicPeriod"/>
            </a:pPr>
            <a:r>
              <a:rPr lang="es-ES" sz="2000" dirty="0"/>
              <a:t>La presión del Sahel sobre el norte y el sur</a:t>
            </a:r>
          </a:p>
          <a:p>
            <a:pPr marL="514350" indent="-514350">
              <a:buFont typeface="+mj-lt"/>
              <a:buAutoNum type="arabicPeriod"/>
            </a:pPr>
            <a:r>
              <a:rPr lang="es-ES" sz="2000" dirty="0"/>
              <a:t>Y la presión africana</a:t>
            </a:r>
          </a:p>
          <a:p>
            <a:pPr marL="514350" indent="-514350">
              <a:buFont typeface="+mj-lt"/>
              <a:buAutoNum type="arabicPeriod"/>
            </a:pPr>
            <a:endParaRPr lang="es-ES" sz="2800" dirty="0"/>
          </a:p>
        </p:txBody>
      </p:sp>
      <p:sp>
        <p:nvSpPr>
          <p:cNvPr id="4" name="Marcador de fecha 3">
            <a:extLst>
              <a:ext uri="{FF2B5EF4-FFF2-40B4-BE49-F238E27FC236}">
                <a16:creationId xmlns:a16="http://schemas.microsoft.com/office/drawing/2014/main" xmlns="" id="{80AD6794-9789-421F-8953-C3A8F331DABC}"/>
              </a:ext>
            </a:extLst>
          </p:cNvPr>
          <p:cNvSpPr>
            <a:spLocks noGrp="1"/>
          </p:cNvSpPr>
          <p:nvPr>
            <p:ph type="dt" sz="half" idx="10"/>
          </p:nvPr>
        </p:nvSpPr>
        <p:spPr/>
        <p:txBody>
          <a:bodyPr/>
          <a:lstStyle/>
          <a:p>
            <a:pPr>
              <a:defRPr/>
            </a:pPr>
            <a:fld id="{3CE8C7B5-9249-45EE-A791-5D8FCB136CED}" type="datetime1">
              <a:rPr lang="es-ES" smtClean="0"/>
              <a:pPr>
                <a:defRPr/>
              </a:pPr>
              <a:t>13/06/2018</a:t>
            </a:fld>
            <a:endParaRPr lang="es-ES"/>
          </a:p>
        </p:txBody>
      </p:sp>
      <p:sp>
        <p:nvSpPr>
          <p:cNvPr id="5" name="Marcador de pie de página 4">
            <a:extLst>
              <a:ext uri="{FF2B5EF4-FFF2-40B4-BE49-F238E27FC236}">
                <a16:creationId xmlns:a16="http://schemas.microsoft.com/office/drawing/2014/main" xmlns="" id="{DD24913B-035B-48F1-8700-2D3FECAA17AC}"/>
              </a:ext>
            </a:extLst>
          </p:cNvPr>
          <p:cNvSpPr>
            <a:spLocks noGrp="1"/>
          </p:cNvSpPr>
          <p:nvPr>
            <p:ph type="ftr" sz="quarter" idx="11"/>
          </p:nvPr>
        </p:nvSpPr>
        <p:spPr/>
        <p:txBody>
          <a:bodyPr/>
          <a:lstStyle/>
          <a:p>
            <a:pPr>
              <a:defRPr/>
            </a:pPr>
            <a:r>
              <a:rPr lang="es-ES"/>
              <a:t>E. Lamo de Espinosa- RIE</a:t>
            </a:r>
          </a:p>
        </p:txBody>
      </p:sp>
      <p:sp>
        <p:nvSpPr>
          <p:cNvPr id="6" name="Marcador de número de diapositiva 5">
            <a:extLst>
              <a:ext uri="{FF2B5EF4-FFF2-40B4-BE49-F238E27FC236}">
                <a16:creationId xmlns:a16="http://schemas.microsoft.com/office/drawing/2014/main" xmlns="" id="{38B0493B-B277-4BEB-8EDE-B59C9EC6AA0E}"/>
              </a:ext>
            </a:extLst>
          </p:cNvPr>
          <p:cNvSpPr>
            <a:spLocks noGrp="1"/>
          </p:cNvSpPr>
          <p:nvPr>
            <p:ph type="sldNum" sz="quarter" idx="12"/>
          </p:nvPr>
        </p:nvSpPr>
        <p:spPr/>
        <p:txBody>
          <a:bodyPr/>
          <a:lstStyle/>
          <a:p>
            <a:pPr>
              <a:defRPr/>
            </a:pPr>
            <a:fld id="{EBFDF35D-07F7-4552-A80D-DC657750AE1F}" type="slidenum">
              <a:rPr lang="es-ES" smtClean="0"/>
              <a:pPr>
                <a:defRPr/>
              </a:pPr>
              <a:t>74</a:t>
            </a:fld>
            <a:endParaRPr lang="es-ES"/>
          </a:p>
        </p:txBody>
      </p:sp>
      <p:pic>
        <p:nvPicPr>
          <p:cNvPr id="7" name="Imagen 6"/>
          <p:cNvPicPr>
            <a:picLocks noChangeAspect="1"/>
          </p:cNvPicPr>
          <p:nvPr/>
        </p:nvPicPr>
        <p:blipFill>
          <a:blip r:embed="rId2"/>
          <a:stretch>
            <a:fillRect/>
          </a:stretch>
        </p:blipFill>
        <p:spPr>
          <a:xfrm>
            <a:off x="7470473" y="1914061"/>
            <a:ext cx="4461115" cy="3652454"/>
          </a:xfrm>
          <a:prstGeom prst="rect">
            <a:avLst/>
          </a:prstGeom>
        </p:spPr>
      </p:pic>
    </p:spTree>
    <p:extLst>
      <p:ext uri="{BB962C8B-B14F-4D97-AF65-F5344CB8AC3E}">
        <p14:creationId xmlns:p14="http://schemas.microsoft.com/office/powerpoint/2010/main" val="245923544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El Mediterráneo, la frontera </a:t>
            </a:r>
            <a:br>
              <a:rPr lang="es-ES" dirty="0"/>
            </a:br>
            <a:r>
              <a:rPr lang="es-ES" u="sng" dirty="0"/>
              <a:t>más nítida del mundo</a:t>
            </a:r>
          </a:p>
        </p:txBody>
      </p:sp>
      <p:sp>
        <p:nvSpPr>
          <p:cNvPr id="3" name="Marcador de contenido 2"/>
          <p:cNvSpPr>
            <a:spLocks noGrp="1"/>
          </p:cNvSpPr>
          <p:nvPr>
            <p:ph idx="1"/>
          </p:nvPr>
        </p:nvSpPr>
        <p:spPr>
          <a:xfrm>
            <a:off x="2426987" y="2488679"/>
            <a:ext cx="8479826" cy="4784840"/>
          </a:xfrm>
        </p:spPr>
        <p:txBody>
          <a:bodyPr/>
          <a:lstStyle/>
          <a:p>
            <a:pPr marL="514350" indent="-514350">
              <a:buFont typeface="+mj-lt"/>
              <a:buAutoNum type="arabicPeriod"/>
            </a:pPr>
            <a:r>
              <a:rPr lang="es-ES" dirty="0"/>
              <a:t>Frontera cultural, </a:t>
            </a:r>
            <a:r>
              <a:rPr lang="es-ES" dirty="0" err="1"/>
              <a:t>civilizacional</a:t>
            </a:r>
            <a:endParaRPr lang="es-ES" dirty="0"/>
          </a:p>
          <a:p>
            <a:pPr marL="514350" indent="-514350">
              <a:buFont typeface="+mj-lt"/>
              <a:buAutoNum type="arabicPeriod"/>
            </a:pPr>
            <a:r>
              <a:rPr lang="es-ES" dirty="0"/>
              <a:t>Frontera política</a:t>
            </a:r>
          </a:p>
          <a:p>
            <a:pPr marL="514350" indent="-514350">
              <a:buFont typeface="+mj-lt"/>
              <a:buAutoNum type="arabicPeriod"/>
            </a:pPr>
            <a:r>
              <a:rPr lang="es-ES" dirty="0"/>
              <a:t>Frontera demográfica</a:t>
            </a:r>
          </a:p>
          <a:p>
            <a:pPr marL="514350" indent="-514350">
              <a:buFont typeface="+mj-lt"/>
              <a:buAutoNum type="arabicPeriod"/>
            </a:pPr>
            <a:r>
              <a:rPr lang="es-ES" dirty="0"/>
              <a:t>Frontera económica</a:t>
            </a:r>
          </a:p>
        </p:txBody>
      </p:sp>
      <p:sp>
        <p:nvSpPr>
          <p:cNvPr id="4" name="Marcador de fecha 3"/>
          <p:cNvSpPr>
            <a:spLocks noGrp="1"/>
          </p:cNvSpPr>
          <p:nvPr>
            <p:ph type="dt" sz="half" idx="10"/>
          </p:nvPr>
        </p:nvSpPr>
        <p:spPr/>
        <p:txBody>
          <a:bodyPr/>
          <a:lstStyle/>
          <a:p>
            <a:pPr fontAlgn="base">
              <a:spcBef>
                <a:spcPct val="0"/>
              </a:spcBef>
              <a:spcAft>
                <a:spcPct val="0"/>
              </a:spcAft>
              <a:defRPr/>
            </a:pPr>
            <a:fld id="{3CE8C7B5-9249-45EE-A791-5D8FCB136CED}" type="datetime1">
              <a:rPr lang="es-ES">
                <a:solidFill>
                  <a:srgbClr val="FFFFFF"/>
                </a:solidFill>
              </a:rPr>
              <a:pPr fontAlgn="base">
                <a:spcBef>
                  <a:spcPct val="0"/>
                </a:spcBef>
                <a:spcAft>
                  <a:spcPct val="0"/>
                </a:spcAft>
                <a:defRPr/>
              </a:pPr>
              <a:t>13/06/2018</a:t>
            </a:fld>
            <a:endParaRPr lang="es-ES">
              <a:solidFill>
                <a:srgbClr val="FFFFFF"/>
              </a:solidFill>
            </a:endParaRPr>
          </a:p>
        </p:txBody>
      </p:sp>
      <p:sp>
        <p:nvSpPr>
          <p:cNvPr id="5" name="Marcador de pie de página 4"/>
          <p:cNvSpPr>
            <a:spLocks noGrp="1"/>
          </p:cNvSpPr>
          <p:nvPr>
            <p:ph type="ftr" sz="quarter" idx="11"/>
          </p:nvPr>
        </p:nvSpPr>
        <p:spPr/>
        <p:txBody>
          <a:bodyPr/>
          <a:lstStyle/>
          <a:p>
            <a:pPr algn="ctr" fontAlgn="base">
              <a:spcBef>
                <a:spcPct val="0"/>
              </a:spcBef>
              <a:spcAft>
                <a:spcPct val="0"/>
              </a:spcAft>
              <a:defRPr/>
            </a:pPr>
            <a:r>
              <a:rPr lang="es-ES">
                <a:solidFill>
                  <a:srgbClr val="FFFFFF"/>
                </a:solidFill>
              </a:rPr>
              <a:t>E. Lamo de Espinosa- RIE</a:t>
            </a:r>
          </a:p>
        </p:txBody>
      </p:sp>
      <p:sp>
        <p:nvSpPr>
          <p:cNvPr id="6" name="Marcador de número de diapositiva 5"/>
          <p:cNvSpPr>
            <a:spLocks noGrp="1"/>
          </p:cNvSpPr>
          <p:nvPr>
            <p:ph type="sldNum" sz="quarter" idx="12"/>
          </p:nvPr>
        </p:nvSpPr>
        <p:spPr/>
        <p:txBody>
          <a:bodyPr/>
          <a:lstStyle/>
          <a:p>
            <a:pPr fontAlgn="base">
              <a:spcBef>
                <a:spcPct val="0"/>
              </a:spcBef>
              <a:spcAft>
                <a:spcPct val="0"/>
              </a:spcAft>
              <a:defRPr/>
            </a:pPr>
            <a:fld id="{EBFDF35D-07F7-4552-A80D-DC657750AE1F}" type="slidenum">
              <a:rPr lang="es-ES">
                <a:solidFill>
                  <a:srgbClr val="FFFFFF"/>
                </a:solidFill>
              </a:rPr>
              <a:pPr fontAlgn="base">
                <a:spcBef>
                  <a:spcPct val="0"/>
                </a:spcBef>
                <a:spcAft>
                  <a:spcPct val="0"/>
                </a:spcAft>
                <a:defRPr/>
              </a:pPr>
              <a:t>75</a:t>
            </a:fld>
            <a:endParaRPr lang="es-ES">
              <a:solidFill>
                <a:srgbClr val="FFFFFF"/>
              </a:solidFill>
            </a:endParaRPr>
          </a:p>
        </p:txBody>
      </p:sp>
    </p:spTree>
    <p:extLst>
      <p:ext uri="{BB962C8B-B14F-4D97-AF65-F5344CB8AC3E}">
        <p14:creationId xmlns:p14="http://schemas.microsoft.com/office/powerpoint/2010/main" val="109108884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4">
            <a:extLst/>
          </p:cNvPr>
          <p:cNvSpPr txBox="1">
            <a:spLocks noGrp="1"/>
          </p:cNvSpPr>
          <p:nvPr>
            <p:ph type="title"/>
          </p:nvPr>
        </p:nvSpPr>
        <p:spPr>
          <a:xfrm>
            <a:off x="2318658" y="381930"/>
            <a:ext cx="8327571" cy="684000"/>
          </a:xfrm>
          <a:prstGeom prst="rect">
            <a:avLst/>
          </a:prstGeom>
        </p:spPr>
        <p:txBody>
          <a:bodyPr>
            <a:normAutofit fontScale="9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defRPr/>
            </a:pPr>
            <a:r>
              <a:rPr lang="es-ES" sz="2600" b="1" dirty="0">
                <a:latin typeface="Helvetica" panose="020B0604020202020204" pitchFamily="34" charset="0"/>
                <a:cs typeface="Helvetica" panose="020B0604020202020204" pitchFamily="34" charset="0"/>
              </a:rPr>
              <a:t/>
            </a:r>
            <a:br>
              <a:rPr lang="es-ES" sz="2600" b="1" dirty="0">
                <a:latin typeface="Helvetica" panose="020B0604020202020204" pitchFamily="34" charset="0"/>
                <a:cs typeface="Helvetica" panose="020B0604020202020204" pitchFamily="34" charset="0"/>
              </a:rPr>
            </a:br>
            <a:r>
              <a:rPr lang="es-ES" sz="2600" b="1" dirty="0">
                <a:latin typeface="Helvetica" panose="020B0604020202020204" pitchFamily="34" charset="0"/>
                <a:cs typeface="Helvetica" panose="020B0604020202020204" pitchFamily="34" charset="0"/>
              </a:rPr>
              <a:t> </a:t>
            </a:r>
            <a:r>
              <a:rPr lang="es-ES" sz="3600" b="1" dirty="0">
                <a:latin typeface="Helvetica" panose="020B0604020202020204" pitchFamily="34" charset="0"/>
                <a:cs typeface="Helvetica" panose="020B0604020202020204" pitchFamily="34" charset="0"/>
              </a:rPr>
              <a:t>1.-Frontera religiosa y cultural</a:t>
            </a:r>
            <a:r>
              <a:rPr lang="es-ES" sz="3600" b="1" dirty="0"/>
              <a:t/>
            </a:r>
            <a:br>
              <a:rPr lang="es-ES" sz="3600" b="1" dirty="0"/>
            </a:br>
            <a:endParaRPr lang="es-ES" sz="2600" b="1" dirty="0"/>
          </a:p>
        </p:txBody>
      </p:sp>
      <p:pic>
        <p:nvPicPr>
          <p:cNvPr id="10" name="Imagen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2198" y="1187777"/>
            <a:ext cx="9985803" cy="5082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de flecha 8">
            <a:extLst>
              <a:ext uri="{FF2B5EF4-FFF2-40B4-BE49-F238E27FC236}">
                <a16:creationId xmlns:a16="http://schemas.microsoft.com/office/drawing/2014/main" xmlns="" id="{168C2EC3-6E87-432D-B8CF-2A79256C555F}"/>
              </a:ext>
            </a:extLst>
          </p:cNvPr>
          <p:cNvCxnSpPr>
            <a:cxnSpLocks noChangeShapeType="1"/>
          </p:cNvCxnSpPr>
          <p:nvPr/>
        </p:nvCxnSpPr>
        <p:spPr bwMode="auto">
          <a:xfrm>
            <a:off x="4435623" y="3058685"/>
            <a:ext cx="1441450" cy="0"/>
          </a:xfrm>
          <a:prstGeom prst="straightConnector1">
            <a:avLst/>
          </a:prstGeom>
          <a:noFill/>
          <a:ln w="25400" algn="ctr">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72906478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4">
            <a:extLst/>
          </p:cNvPr>
          <p:cNvSpPr txBox="1">
            <a:spLocks noGrp="1"/>
          </p:cNvSpPr>
          <p:nvPr>
            <p:ph type="title"/>
          </p:nvPr>
        </p:nvSpPr>
        <p:spPr>
          <a:xfrm>
            <a:off x="2280174" y="42566"/>
            <a:ext cx="8420485" cy="679561"/>
          </a:xfrm>
          <a:prstGeom prst="rect">
            <a:avLst/>
          </a:prstGeom>
        </p:spPr>
        <p:txBody>
          <a:bodyPr>
            <a:normAutofit fontScale="9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defRPr/>
            </a:pPr>
            <a:r>
              <a:rPr lang="es-ES" sz="2600" b="1" dirty="0"/>
              <a:t/>
            </a:r>
            <a:br>
              <a:rPr lang="es-ES" sz="2600" b="1" dirty="0"/>
            </a:br>
            <a:r>
              <a:rPr lang="es-ES" sz="2600" b="1" dirty="0"/>
              <a:t>  </a:t>
            </a:r>
            <a:r>
              <a:rPr lang="es-ES" sz="3600" b="1" dirty="0"/>
              <a:t>2.-</a:t>
            </a:r>
            <a:r>
              <a:rPr lang="es-ES" sz="3600" b="1" dirty="0">
                <a:latin typeface="Helvetica" panose="020B0604020202020204" pitchFamily="34" charset="0"/>
                <a:cs typeface="Helvetica" panose="020B0604020202020204" pitchFamily="34" charset="0"/>
              </a:rPr>
              <a:t>Frontera política</a:t>
            </a:r>
            <a:br>
              <a:rPr lang="es-ES" sz="3600" b="1" dirty="0">
                <a:latin typeface="Helvetica" panose="020B0604020202020204" pitchFamily="34" charset="0"/>
                <a:cs typeface="Helvetica" panose="020B0604020202020204" pitchFamily="34" charset="0"/>
              </a:rPr>
            </a:br>
            <a:endParaRPr lang="es-ES" sz="2600" b="1" dirty="0">
              <a:latin typeface="Helvetica" panose="020B0604020202020204" pitchFamily="34" charset="0"/>
              <a:cs typeface="Helvetica" panose="020B0604020202020204" pitchFamily="34" charset="0"/>
            </a:endParaRPr>
          </a:p>
        </p:txBody>
      </p:sp>
      <p:pic>
        <p:nvPicPr>
          <p:cNvPr id="11" name="Imagen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83423" y="1442720"/>
            <a:ext cx="9919578" cy="5161281"/>
          </a:xfrm>
          <a:prstGeom prst="rect">
            <a:avLst/>
          </a:prstGeom>
          <a:solidFill>
            <a:schemeClr val="tx1">
              <a:alpha val="78000"/>
            </a:schemeClr>
          </a:solidFill>
          <a:ln>
            <a:noFill/>
          </a:ln>
          <a:extLst/>
        </p:spPr>
      </p:pic>
      <p:sp>
        <p:nvSpPr>
          <p:cNvPr id="6" name="Rectángulo 5"/>
          <p:cNvSpPr/>
          <p:nvPr/>
        </p:nvSpPr>
        <p:spPr>
          <a:xfrm>
            <a:off x="3184746" y="915979"/>
            <a:ext cx="6167073" cy="400110"/>
          </a:xfrm>
          <a:prstGeom prst="rect">
            <a:avLst/>
          </a:prstGeom>
          <a:solidFill>
            <a:schemeClr val="tx2"/>
          </a:solidFill>
        </p:spPr>
        <p:txBody>
          <a:bodyPr wrap="none">
            <a:spAutoFit/>
          </a:bodyPr>
          <a:lstStyle/>
          <a:p>
            <a:pPr defTabSz="457111">
              <a:defRPr/>
            </a:pPr>
            <a:r>
              <a:rPr lang="es-ES" sz="2000" b="1" dirty="0">
                <a:solidFill>
                  <a:prstClr val="black"/>
                </a:solidFill>
                <a:latin typeface="Helvetica" panose="020B0604020202020204" pitchFamily="34" charset="0"/>
                <a:cs typeface="Helvetica" panose="020B0604020202020204" pitchFamily="34" charset="0"/>
              </a:rPr>
              <a:t>Mapa de las democracias (</a:t>
            </a:r>
            <a:r>
              <a:rPr lang="es-ES" sz="2000" b="1" dirty="0" err="1">
                <a:solidFill>
                  <a:prstClr val="black"/>
                </a:solidFill>
                <a:latin typeface="Helvetica" panose="020B0604020202020204" pitchFamily="34" charset="0"/>
                <a:cs typeface="Helvetica" panose="020B0604020202020204" pitchFamily="34" charset="0"/>
              </a:rPr>
              <a:t>Freedom</a:t>
            </a:r>
            <a:r>
              <a:rPr lang="es-ES" sz="2000" b="1" dirty="0">
                <a:solidFill>
                  <a:prstClr val="black"/>
                </a:solidFill>
                <a:latin typeface="Helvetica" panose="020B0604020202020204" pitchFamily="34" charset="0"/>
                <a:cs typeface="Helvetica" panose="020B0604020202020204" pitchFamily="34" charset="0"/>
              </a:rPr>
              <a:t> </a:t>
            </a:r>
            <a:r>
              <a:rPr lang="es-ES" sz="2000" b="1" dirty="0" err="1">
                <a:solidFill>
                  <a:prstClr val="black"/>
                </a:solidFill>
                <a:latin typeface="Helvetica" panose="020B0604020202020204" pitchFamily="34" charset="0"/>
                <a:cs typeface="Helvetica" panose="020B0604020202020204" pitchFamily="34" charset="0"/>
              </a:rPr>
              <a:t>House</a:t>
            </a:r>
            <a:r>
              <a:rPr lang="es-ES" sz="2000" b="1" dirty="0">
                <a:solidFill>
                  <a:prstClr val="black"/>
                </a:solidFill>
                <a:latin typeface="Helvetica" panose="020B0604020202020204" pitchFamily="34" charset="0"/>
                <a:cs typeface="Helvetica" panose="020B0604020202020204" pitchFamily="34" charset="0"/>
              </a:rPr>
              <a:t>, 2017)</a:t>
            </a:r>
            <a:endParaRPr lang="es-ES" sz="2000" b="1" dirty="0">
              <a:solidFill>
                <a:srgbClr val="A6192E"/>
              </a:solidFill>
              <a:latin typeface="Helvetica" panose="020B0604020202020204" pitchFamily="34" charset="0"/>
              <a:cs typeface="Helvetica" panose="020B0604020202020204" pitchFamily="34" charset="0"/>
            </a:endParaRPr>
          </a:p>
        </p:txBody>
      </p:sp>
      <p:cxnSp>
        <p:nvCxnSpPr>
          <p:cNvPr id="5" name="Conector recto de flecha 8">
            <a:extLst>
              <a:ext uri="{FF2B5EF4-FFF2-40B4-BE49-F238E27FC236}">
                <a16:creationId xmlns:a16="http://schemas.microsoft.com/office/drawing/2014/main" xmlns="" id="{D9CD4E8A-A976-44B7-BA19-8A71E12916FF}"/>
              </a:ext>
            </a:extLst>
          </p:cNvPr>
          <p:cNvCxnSpPr>
            <a:cxnSpLocks noChangeShapeType="1"/>
          </p:cNvCxnSpPr>
          <p:nvPr/>
        </p:nvCxnSpPr>
        <p:spPr bwMode="auto">
          <a:xfrm>
            <a:off x="5524183" y="3582353"/>
            <a:ext cx="1441450" cy="0"/>
          </a:xfrm>
          <a:prstGeom prst="straightConnector1">
            <a:avLst/>
          </a:prstGeom>
          <a:noFill/>
          <a:ln w="25400" algn="ctr">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48859679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4">
            <a:extLst/>
          </p:cNvPr>
          <p:cNvSpPr txBox="1">
            <a:spLocks noGrp="1"/>
          </p:cNvSpPr>
          <p:nvPr>
            <p:ph type="title"/>
          </p:nvPr>
        </p:nvSpPr>
        <p:spPr>
          <a:xfrm>
            <a:off x="2307772" y="390427"/>
            <a:ext cx="8371115" cy="684930"/>
          </a:xfrm>
          <a:prstGeom prst="rect">
            <a:avLst/>
          </a:prstGeom>
        </p:spPr>
        <p:txBody>
          <a:bodyPr>
            <a:normAutofit fontScale="9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defRPr/>
            </a:pPr>
            <a:r>
              <a:rPr lang="es-ES" sz="2600" b="1" dirty="0"/>
              <a:t/>
            </a:r>
            <a:br>
              <a:rPr lang="es-ES" sz="2600" b="1" dirty="0"/>
            </a:br>
            <a:r>
              <a:rPr lang="es-ES" sz="3600" b="1" dirty="0">
                <a:latin typeface="Helvetica" panose="020B0604020202020204" pitchFamily="34" charset="0"/>
                <a:cs typeface="Helvetica" panose="020B0604020202020204" pitchFamily="34" charset="0"/>
              </a:rPr>
              <a:t>Estados ‘frágiles’ o fallidos (2016)</a:t>
            </a:r>
            <a:br>
              <a:rPr lang="es-ES" sz="3600" b="1" dirty="0">
                <a:latin typeface="Helvetica" panose="020B0604020202020204" pitchFamily="34" charset="0"/>
                <a:cs typeface="Helvetica" panose="020B0604020202020204" pitchFamily="34" charset="0"/>
              </a:rPr>
            </a:br>
            <a:endParaRPr lang="es-ES" sz="2600" b="1" dirty="0">
              <a:latin typeface="Helvetica" panose="020B0604020202020204" pitchFamily="34" charset="0"/>
              <a:cs typeface="Helvetica" panose="020B0604020202020204" pitchFamily="34" charset="0"/>
            </a:endParaRPr>
          </a:p>
        </p:txBody>
      </p:sp>
      <p:pic>
        <p:nvPicPr>
          <p:cNvPr id="7" name="Imagen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65229" y="1268735"/>
            <a:ext cx="9613657" cy="4865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ector recto de flecha 8">
            <a:extLst>
              <a:ext uri="{FF2B5EF4-FFF2-40B4-BE49-F238E27FC236}">
                <a16:creationId xmlns:a16="http://schemas.microsoft.com/office/drawing/2014/main" xmlns="" id="{88C763C7-82DC-4652-A846-03C253E10195}"/>
              </a:ext>
            </a:extLst>
          </p:cNvPr>
          <p:cNvCxnSpPr>
            <a:cxnSpLocks noChangeShapeType="1"/>
          </p:cNvCxnSpPr>
          <p:nvPr/>
        </p:nvCxnSpPr>
        <p:spPr bwMode="auto">
          <a:xfrm>
            <a:off x="4836359" y="2793657"/>
            <a:ext cx="1441450" cy="0"/>
          </a:xfrm>
          <a:prstGeom prst="straightConnector1">
            <a:avLst/>
          </a:prstGeom>
          <a:noFill/>
          <a:ln w="25400" algn="ctr">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36642766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3.-Frontera demográfica</a:t>
            </a:r>
            <a:br>
              <a:rPr lang="es-ES" dirty="0"/>
            </a:br>
            <a:r>
              <a:rPr lang="es-ES" sz="3600" dirty="0"/>
              <a:t>Población 1950</a:t>
            </a:r>
          </a:p>
        </p:txBody>
      </p:sp>
      <p:sp>
        <p:nvSpPr>
          <p:cNvPr id="3" name="Marcador de fecha 2"/>
          <p:cNvSpPr>
            <a:spLocks noGrp="1"/>
          </p:cNvSpPr>
          <p:nvPr>
            <p:ph type="dt" sz="half" idx="10"/>
          </p:nvPr>
        </p:nvSpPr>
        <p:spPr/>
        <p:txBody>
          <a:bodyPr/>
          <a:lstStyle/>
          <a:p>
            <a:pPr fontAlgn="base">
              <a:spcBef>
                <a:spcPct val="0"/>
              </a:spcBef>
              <a:spcAft>
                <a:spcPct val="0"/>
              </a:spcAft>
              <a:defRPr/>
            </a:pPr>
            <a:fld id="{B958AB75-3E01-4CB7-BD77-5822693DEA6F}" type="datetime1">
              <a:rPr lang="es-ES">
                <a:solidFill>
                  <a:srgbClr val="FFFFFF"/>
                </a:solidFill>
              </a:rPr>
              <a:pPr fontAlgn="base">
                <a:spcBef>
                  <a:spcPct val="0"/>
                </a:spcBef>
                <a:spcAft>
                  <a:spcPct val="0"/>
                </a:spcAft>
                <a:defRPr/>
              </a:pPr>
              <a:t>13/06/2018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lgn="ctr" fontAlgn="base">
              <a:spcBef>
                <a:spcPct val="0"/>
              </a:spcBef>
              <a:spcAft>
                <a:spcPct val="0"/>
              </a:spcAft>
              <a:defRPr/>
            </a:pPr>
            <a:r>
              <a:rPr lang="es-ES">
                <a:solidFill>
                  <a:srgbClr val="FFFFFF"/>
                </a:solidFill>
              </a:rPr>
              <a:t>E. Lamo de Espinosa- RIE</a:t>
            </a:r>
          </a:p>
        </p:txBody>
      </p:sp>
      <p:sp>
        <p:nvSpPr>
          <p:cNvPr id="5" name="Marcador de número de diapositiva 4"/>
          <p:cNvSpPr>
            <a:spLocks noGrp="1"/>
          </p:cNvSpPr>
          <p:nvPr>
            <p:ph type="sldNum" sz="quarter" idx="12"/>
          </p:nvPr>
        </p:nvSpPr>
        <p:spPr/>
        <p:txBody>
          <a:bodyPr/>
          <a:lstStyle/>
          <a:p>
            <a:pPr fontAlgn="base">
              <a:spcBef>
                <a:spcPct val="0"/>
              </a:spcBef>
              <a:spcAft>
                <a:spcPct val="0"/>
              </a:spcAft>
              <a:defRPr/>
            </a:pPr>
            <a:fld id="{34453947-24A0-44F6-B810-B9BCF96CFDE5}" type="slidenum">
              <a:rPr lang="es-ES">
                <a:solidFill>
                  <a:srgbClr val="FFFFFF"/>
                </a:solidFill>
              </a:rPr>
              <a:pPr fontAlgn="base">
                <a:spcBef>
                  <a:spcPct val="0"/>
                </a:spcBef>
                <a:spcAft>
                  <a:spcPct val="0"/>
                </a:spcAft>
                <a:defRPr/>
              </a:pPr>
              <a:t>79</a:t>
            </a:fld>
            <a:endParaRPr lang="es-ES">
              <a:solidFill>
                <a:srgbClr val="FFFFFF"/>
              </a:solidFill>
            </a:endParaRPr>
          </a:p>
        </p:txBody>
      </p:sp>
      <p:pic>
        <p:nvPicPr>
          <p:cNvPr id="6" name="Imagen 5"/>
          <p:cNvPicPr>
            <a:picLocks noChangeAspect="1"/>
          </p:cNvPicPr>
          <p:nvPr/>
        </p:nvPicPr>
        <p:blipFill>
          <a:blip r:embed="rId2"/>
          <a:stretch>
            <a:fillRect/>
          </a:stretch>
        </p:blipFill>
        <p:spPr>
          <a:xfrm>
            <a:off x="867141" y="1668108"/>
            <a:ext cx="10218782" cy="4812717"/>
          </a:xfrm>
          <a:prstGeom prst="rect">
            <a:avLst/>
          </a:prstGeom>
        </p:spPr>
      </p:pic>
      <p:cxnSp>
        <p:nvCxnSpPr>
          <p:cNvPr id="7" name="Conector recto de flecha 6"/>
          <p:cNvCxnSpPr/>
          <p:nvPr/>
        </p:nvCxnSpPr>
        <p:spPr bwMode="auto">
          <a:xfrm>
            <a:off x="4511824" y="4005064"/>
            <a:ext cx="1440160" cy="0"/>
          </a:xfrm>
          <a:prstGeom prst="straightConnector1">
            <a:avLst/>
          </a:prstGeom>
          <a:solidFill>
            <a:schemeClr val="accent1"/>
          </a:solidFill>
          <a:ln w="254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14776581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4">
            <a:extLst/>
          </p:cNvPr>
          <p:cNvSpPr txBox="1">
            <a:spLocks noGrp="1"/>
          </p:cNvSpPr>
          <p:nvPr>
            <p:ph type="title"/>
          </p:nvPr>
        </p:nvSpPr>
        <p:spPr>
          <a:xfrm>
            <a:off x="4033559" y="165113"/>
            <a:ext cx="8420485" cy="684000"/>
          </a:xfrm>
          <a:prstGeom prst="rect">
            <a:avLst/>
          </a:prstGeom>
        </p:spPr>
        <p:txBody>
          <a:bodyPr>
            <a:normAutofit fontScale="9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defRPr/>
            </a:pPr>
            <a:r>
              <a:rPr lang="es-ES" sz="2600" b="1" dirty="0">
                <a:latin typeface="Helvetica" panose="020B0604020202020204" pitchFamily="34" charset="0"/>
                <a:cs typeface="Helvetica" panose="020B0604020202020204" pitchFamily="34" charset="0"/>
              </a:rPr>
              <a:t/>
            </a:r>
            <a:br>
              <a:rPr lang="es-ES" sz="2600" b="1" dirty="0">
                <a:latin typeface="Helvetica" panose="020B0604020202020204" pitchFamily="34" charset="0"/>
                <a:cs typeface="Helvetica" panose="020B0604020202020204" pitchFamily="34" charset="0"/>
              </a:rPr>
            </a:br>
            <a:r>
              <a:rPr lang="es-ES" sz="2600" b="1" dirty="0">
                <a:latin typeface="Helvetica" panose="020B0604020202020204" pitchFamily="34" charset="0"/>
                <a:cs typeface="Helvetica" panose="020B0604020202020204" pitchFamily="34" charset="0"/>
              </a:rPr>
              <a:t> Frontera demográfica</a:t>
            </a:r>
            <a:br>
              <a:rPr lang="es-ES" sz="2600" b="1" dirty="0">
                <a:latin typeface="Helvetica" panose="020B0604020202020204" pitchFamily="34" charset="0"/>
                <a:cs typeface="Helvetica" panose="020B0604020202020204" pitchFamily="34" charset="0"/>
              </a:rPr>
            </a:br>
            <a:endParaRPr lang="es-ES" sz="2600" b="1" dirty="0">
              <a:latin typeface="Helvetica" panose="020B0604020202020204" pitchFamily="34" charset="0"/>
              <a:cs typeface="Helvetica" panose="020B0604020202020204" pitchFamily="34" charset="0"/>
            </a:endParaRPr>
          </a:p>
        </p:txBody>
      </p:sp>
      <p:sp>
        <p:nvSpPr>
          <p:cNvPr id="3" name="Rectángulo 2"/>
          <p:cNvSpPr/>
          <p:nvPr/>
        </p:nvSpPr>
        <p:spPr>
          <a:xfrm>
            <a:off x="2247515" y="1181693"/>
            <a:ext cx="7669371" cy="400110"/>
          </a:xfrm>
          <a:prstGeom prst="rect">
            <a:avLst/>
          </a:prstGeom>
          <a:solidFill>
            <a:schemeClr val="tx2"/>
          </a:solidFill>
        </p:spPr>
        <p:txBody>
          <a:bodyPr wrap="square">
            <a:spAutoFit/>
          </a:bodyPr>
          <a:lstStyle/>
          <a:p>
            <a:pPr defTabSz="457111">
              <a:defRPr/>
            </a:pPr>
            <a:r>
              <a:rPr lang="es-ES" sz="2000" b="1" dirty="0">
                <a:solidFill>
                  <a:prstClr val="black"/>
                </a:solidFill>
                <a:latin typeface="Helvetica" panose="020B0604020202020204" pitchFamily="34" charset="0"/>
                <a:cs typeface="Helvetica" panose="020B0604020202020204" pitchFamily="34" charset="0"/>
              </a:rPr>
              <a:t>Crecimiento población 1990-2015</a:t>
            </a:r>
            <a:endParaRPr lang="es-ES" sz="3200" b="1" dirty="0">
              <a:solidFill>
                <a:prstClr val="black"/>
              </a:solidFill>
              <a:latin typeface="Helvetica" panose="020B0604020202020204" pitchFamily="34" charset="0"/>
              <a:cs typeface="Helvetica" panose="020B0604020202020204" pitchFamily="34" charset="0"/>
            </a:endParaRPr>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64435" y="1940021"/>
            <a:ext cx="9076781" cy="4829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Conector recto de flecha 7">
            <a:extLst>
              <a:ext uri="{FF2B5EF4-FFF2-40B4-BE49-F238E27FC236}">
                <a16:creationId xmlns:a16="http://schemas.microsoft.com/office/drawing/2014/main" xmlns="" id="{74194903-54CD-43F0-BFB5-7D9F3F29C406}"/>
              </a:ext>
            </a:extLst>
          </p:cNvPr>
          <p:cNvCxnSpPr>
            <a:cxnSpLocks noChangeShapeType="1"/>
          </p:cNvCxnSpPr>
          <p:nvPr/>
        </p:nvCxnSpPr>
        <p:spPr bwMode="auto">
          <a:xfrm>
            <a:off x="5384801" y="3046413"/>
            <a:ext cx="1439863" cy="0"/>
          </a:xfrm>
          <a:prstGeom prst="straightConnector1">
            <a:avLst/>
          </a:prstGeom>
          <a:noFill/>
          <a:ln w="25400" algn="ctr">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36339493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xmlns="" id="{CB68781C-A63A-4BCB-8DA0-98143562FBE1}"/>
              </a:ext>
            </a:extLst>
          </p:cNvPr>
          <p:cNvSpPr>
            <a:spLocks noGrp="1"/>
          </p:cNvSpPr>
          <p:nvPr>
            <p:ph type="title"/>
          </p:nvPr>
        </p:nvSpPr>
        <p:spPr>
          <a:xfrm>
            <a:off x="538480" y="1622914"/>
            <a:ext cx="3261360" cy="1143000"/>
          </a:xfrm>
        </p:spPr>
        <p:txBody>
          <a:bodyPr/>
          <a:lstStyle/>
          <a:p>
            <a:r>
              <a:rPr lang="es-ES" dirty="0"/>
              <a:t>Población MENA</a:t>
            </a:r>
            <a:br>
              <a:rPr lang="es-ES" dirty="0"/>
            </a:br>
            <a:r>
              <a:rPr lang="es-ES" dirty="0"/>
              <a:t/>
            </a:r>
            <a:br>
              <a:rPr lang="es-ES" dirty="0"/>
            </a:br>
            <a:r>
              <a:rPr lang="es-ES" sz="3600" dirty="0"/>
              <a:t>250 millones más en veinte años</a:t>
            </a:r>
          </a:p>
        </p:txBody>
      </p:sp>
      <p:sp>
        <p:nvSpPr>
          <p:cNvPr id="3" name="Marcador de fecha 2">
            <a:extLst>
              <a:ext uri="{FF2B5EF4-FFF2-40B4-BE49-F238E27FC236}">
                <a16:creationId xmlns:a16="http://schemas.microsoft.com/office/drawing/2014/main" xmlns="" id="{0924A784-8408-4DE4-A123-FE6E800855F5}"/>
              </a:ext>
            </a:extLst>
          </p:cNvPr>
          <p:cNvSpPr>
            <a:spLocks noGrp="1"/>
          </p:cNvSpPr>
          <p:nvPr>
            <p:ph type="dt" sz="half" idx="10"/>
          </p:nvPr>
        </p:nvSpPr>
        <p:spPr/>
        <p:txBody>
          <a:bodyPr/>
          <a:lstStyle/>
          <a:p>
            <a:fld id="{922A3EBD-20B4-994A-B15D-6D9419D537C2}" type="datetime1">
              <a:rPr lang="es-ES" smtClean="0"/>
              <a:t>13/06/2018</a:t>
            </a:fld>
            <a:endParaRPr lang="es-ES" dirty="0"/>
          </a:p>
        </p:txBody>
      </p:sp>
      <p:sp>
        <p:nvSpPr>
          <p:cNvPr id="4" name="Marcador de pie de página 3">
            <a:extLst>
              <a:ext uri="{FF2B5EF4-FFF2-40B4-BE49-F238E27FC236}">
                <a16:creationId xmlns:a16="http://schemas.microsoft.com/office/drawing/2014/main" xmlns="" id="{C20D4C6C-145B-411D-86FB-250CC7F79CF6}"/>
              </a:ext>
            </a:extLst>
          </p:cNvPr>
          <p:cNvSpPr>
            <a:spLocks noGrp="1"/>
          </p:cNvSpPr>
          <p:nvPr>
            <p:ph type="ftr" sz="quarter" idx="11"/>
          </p:nvPr>
        </p:nvSpPr>
        <p:spPr/>
        <p:txBody>
          <a:bodyPr/>
          <a:lstStyle/>
          <a:p>
            <a:r>
              <a:rPr lang="es-ES"/>
              <a:t>Real Instituto Elcano, 2017. Prohibida la difusión y/o reproducción</a:t>
            </a:r>
            <a:endParaRPr lang="es-ES" dirty="0"/>
          </a:p>
        </p:txBody>
      </p:sp>
      <p:pic>
        <p:nvPicPr>
          <p:cNvPr id="6" name="Imagen 5">
            <a:extLst>
              <a:ext uri="{FF2B5EF4-FFF2-40B4-BE49-F238E27FC236}">
                <a16:creationId xmlns:a16="http://schemas.microsoft.com/office/drawing/2014/main" xmlns="" id="{4EF7B96A-0990-4377-9C46-6C7E4BCF4B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1619" y="152401"/>
            <a:ext cx="7225302" cy="6420836"/>
          </a:xfrm>
          <a:prstGeom prst="rect">
            <a:avLst/>
          </a:prstGeom>
        </p:spPr>
      </p:pic>
      <p:pic>
        <p:nvPicPr>
          <p:cNvPr id="2" name="Imagen 1">
            <a:extLst>
              <a:ext uri="{FF2B5EF4-FFF2-40B4-BE49-F238E27FC236}">
                <a16:creationId xmlns:a16="http://schemas.microsoft.com/office/drawing/2014/main" xmlns="" id="{5C9B8306-48F4-472B-A5A7-BB3997749799}"/>
              </a:ext>
            </a:extLst>
          </p:cNvPr>
          <p:cNvPicPr>
            <a:picLocks noChangeAspect="1"/>
          </p:cNvPicPr>
          <p:nvPr/>
        </p:nvPicPr>
        <p:blipFill>
          <a:blip r:embed="rId3"/>
          <a:stretch>
            <a:fillRect/>
          </a:stretch>
        </p:blipFill>
        <p:spPr>
          <a:xfrm>
            <a:off x="195990" y="4089346"/>
            <a:ext cx="4072099" cy="2114359"/>
          </a:xfrm>
          <a:prstGeom prst="rect">
            <a:avLst/>
          </a:prstGeom>
        </p:spPr>
      </p:pic>
    </p:spTree>
    <p:extLst>
      <p:ext uri="{BB962C8B-B14F-4D97-AF65-F5344CB8AC3E}">
        <p14:creationId xmlns:p14="http://schemas.microsoft.com/office/powerpoint/2010/main" val="345374541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4">
            <a:extLst/>
          </p:cNvPr>
          <p:cNvSpPr txBox="1">
            <a:spLocks noGrp="1"/>
          </p:cNvSpPr>
          <p:nvPr>
            <p:ph type="title"/>
          </p:nvPr>
        </p:nvSpPr>
        <p:spPr>
          <a:xfrm>
            <a:off x="1381760" y="136828"/>
            <a:ext cx="9770651" cy="684000"/>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defRPr/>
            </a:pPr>
            <a:r>
              <a:rPr lang="es-ES" sz="3600" dirty="0">
                <a:latin typeface="Helvetica" panose="020B0604020202020204" pitchFamily="34" charset="0"/>
                <a:cs typeface="Helvetica" panose="020B0604020202020204" pitchFamily="34" charset="0"/>
              </a:rPr>
              <a:t>Viejos y jóvenes….</a:t>
            </a:r>
          </a:p>
        </p:txBody>
      </p:sp>
      <p:pic>
        <p:nvPicPr>
          <p:cNvPr id="7" name="Imagen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87398" y="857196"/>
            <a:ext cx="9127345" cy="5943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ángulo 1">
            <a:extLst>
              <a:ext uri="{FF2B5EF4-FFF2-40B4-BE49-F238E27FC236}">
                <a16:creationId xmlns:a16="http://schemas.microsoft.com/office/drawing/2014/main" xmlns="" id="{A1E27AC2-30D1-4504-9BD6-A5E60A130C86}"/>
              </a:ext>
            </a:extLst>
          </p:cNvPr>
          <p:cNvSpPr/>
          <p:nvPr/>
        </p:nvSpPr>
        <p:spPr>
          <a:xfrm>
            <a:off x="4502401" y="3666670"/>
            <a:ext cx="622286" cy="369332"/>
          </a:xfrm>
          <a:prstGeom prst="rect">
            <a:avLst/>
          </a:prstGeom>
        </p:spPr>
        <p:txBody>
          <a:bodyPr wrap="none">
            <a:spAutoFit/>
          </a:bodyPr>
          <a:lstStyle/>
          <a:p>
            <a:pPr defTabSz="457111">
              <a:spcBef>
                <a:spcPct val="0"/>
              </a:spcBef>
            </a:pPr>
            <a:r>
              <a:rPr lang="es-ES" altLang="es-ES" b="1" dirty="0">
                <a:solidFill>
                  <a:srgbClr val="FF0000"/>
                </a:solidFill>
                <a:latin typeface="Verdana" panose="020B0604030504040204" pitchFamily="34" charset="0"/>
              </a:rPr>
              <a:t>-20</a:t>
            </a:r>
          </a:p>
        </p:txBody>
      </p:sp>
      <p:sp>
        <p:nvSpPr>
          <p:cNvPr id="3" name="Rectángulo 2">
            <a:extLst>
              <a:ext uri="{FF2B5EF4-FFF2-40B4-BE49-F238E27FC236}">
                <a16:creationId xmlns:a16="http://schemas.microsoft.com/office/drawing/2014/main" xmlns="" id="{D373D4CF-EDF0-4D90-AEE9-581808126F3D}"/>
              </a:ext>
            </a:extLst>
          </p:cNvPr>
          <p:cNvSpPr/>
          <p:nvPr/>
        </p:nvSpPr>
        <p:spPr>
          <a:xfrm>
            <a:off x="4507250" y="2590526"/>
            <a:ext cx="622286" cy="369332"/>
          </a:xfrm>
          <a:prstGeom prst="rect">
            <a:avLst/>
          </a:prstGeom>
        </p:spPr>
        <p:txBody>
          <a:bodyPr wrap="none">
            <a:spAutoFit/>
          </a:bodyPr>
          <a:lstStyle/>
          <a:p>
            <a:pPr defTabSz="457111">
              <a:spcBef>
                <a:spcPct val="0"/>
              </a:spcBef>
            </a:pPr>
            <a:r>
              <a:rPr lang="es-ES" altLang="es-ES" b="1" dirty="0">
                <a:solidFill>
                  <a:srgbClr val="FF0000"/>
                </a:solidFill>
                <a:latin typeface="Verdana" panose="020B0604030504040204" pitchFamily="34" charset="0"/>
              </a:rPr>
              <a:t>-30</a:t>
            </a:r>
          </a:p>
        </p:txBody>
      </p:sp>
      <p:sp>
        <p:nvSpPr>
          <p:cNvPr id="5" name="Rectángulo 4">
            <a:extLst>
              <a:ext uri="{FF2B5EF4-FFF2-40B4-BE49-F238E27FC236}">
                <a16:creationId xmlns:a16="http://schemas.microsoft.com/office/drawing/2014/main" xmlns="" id="{1732BB91-A26F-4C65-B1FD-C1AC92140C49}"/>
              </a:ext>
            </a:extLst>
          </p:cNvPr>
          <p:cNvSpPr/>
          <p:nvPr/>
        </p:nvSpPr>
        <p:spPr>
          <a:xfrm>
            <a:off x="4396137" y="2091633"/>
            <a:ext cx="790601" cy="369332"/>
          </a:xfrm>
          <a:prstGeom prst="rect">
            <a:avLst/>
          </a:prstGeom>
        </p:spPr>
        <p:txBody>
          <a:bodyPr wrap="none">
            <a:spAutoFit/>
          </a:bodyPr>
          <a:lstStyle/>
          <a:p>
            <a:pPr defTabSz="457111">
              <a:spcBef>
                <a:spcPct val="0"/>
              </a:spcBef>
            </a:pPr>
            <a:r>
              <a:rPr lang="es-ES" altLang="es-ES" b="1" dirty="0">
                <a:solidFill>
                  <a:srgbClr val="FF0000"/>
                </a:solidFill>
                <a:latin typeface="Verdana" panose="020B0604030504040204" pitchFamily="34" charset="0"/>
              </a:rPr>
              <a:t>+ 40</a:t>
            </a:r>
          </a:p>
        </p:txBody>
      </p:sp>
    </p:spTree>
    <p:extLst>
      <p:ext uri="{BB962C8B-B14F-4D97-AF65-F5344CB8AC3E}">
        <p14:creationId xmlns:p14="http://schemas.microsoft.com/office/powerpoint/2010/main" val="90370521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ítulo 4">
            <a:extLst/>
          </p:cNvPr>
          <p:cNvSpPr txBox="1">
            <a:spLocks noGrp="1"/>
          </p:cNvSpPr>
          <p:nvPr>
            <p:ph type="title"/>
          </p:nvPr>
        </p:nvSpPr>
        <p:spPr>
          <a:xfrm>
            <a:off x="2746751" y="268006"/>
            <a:ext cx="8420485" cy="684000"/>
          </a:xfrm>
          <a:prstGeom prst="rect">
            <a:avLst/>
          </a:prstGeom>
        </p:spPr>
        <p:txBody>
          <a:bodyPr>
            <a:normAutofit fontScale="9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defRPr/>
            </a:pPr>
            <a:r>
              <a:rPr lang="es-ES" sz="2600" b="1" dirty="0">
                <a:latin typeface="Helvetica" panose="020B0604020202020204" pitchFamily="34" charset="0"/>
                <a:cs typeface="Helvetica" panose="020B0604020202020204" pitchFamily="34" charset="0"/>
              </a:rPr>
              <a:t/>
            </a:r>
            <a:br>
              <a:rPr lang="es-ES" sz="2600" b="1" dirty="0">
                <a:latin typeface="Helvetica" panose="020B0604020202020204" pitchFamily="34" charset="0"/>
                <a:cs typeface="Helvetica" panose="020B0604020202020204" pitchFamily="34" charset="0"/>
              </a:rPr>
            </a:br>
            <a:r>
              <a:rPr lang="es-ES" sz="2600" b="1" dirty="0">
                <a:latin typeface="Helvetica" panose="020B0604020202020204" pitchFamily="34" charset="0"/>
                <a:cs typeface="Helvetica" panose="020B0604020202020204" pitchFamily="34" charset="0"/>
              </a:rPr>
              <a:t> Una consecuencia: edad y democracia</a:t>
            </a:r>
            <a:br>
              <a:rPr lang="es-ES" sz="2600" b="1" dirty="0">
                <a:latin typeface="Helvetica" panose="020B0604020202020204" pitchFamily="34" charset="0"/>
                <a:cs typeface="Helvetica" panose="020B0604020202020204" pitchFamily="34" charset="0"/>
              </a:rPr>
            </a:br>
            <a:endParaRPr lang="es-ES" sz="2600" dirty="0">
              <a:latin typeface="Helvetica" panose="020B0604020202020204" pitchFamily="34" charset="0"/>
              <a:cs typeface="Helvetica" panose="020B0604020202020204" pitchFamily="34" charset="0"/>
            </a:endParaRPr>
          </a:p>
        </p:txBody>
      </p:sp>
      <p:pic>
        <p:nvPicPr>
          <p:cNvPr id="6" name="Picture 2" descr="Figure-1-Freedom-House-Sc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4110" y="1065931"/>
            <a:ext cx="7932782" cy="5757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964752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ítulo 4">
            <a:extLst/>
          </p:cNvPr>
          <p:cNvSpPr txBox="1">
            <a:spLocks noGrp="1"/>
          </p:cNvSpPr>
          <p:nvPr>
            <p:ph type="title"/>
          </p:nvPr>
        </p:nvSpPr>
        <p:spPr>
          <a:xfrm>
            <a:off x="922058" y="2484105"/>
            <a:ext cx="3773294" cy="625858"/>
          </a:xfrm>
          <a:prstGeom prst="rect">
            <a:avLst/>
          </a:prstGeom>
        </p:spPr>
        <p:txBody>
          <a:bodyPr>
            <a:normAutofit fontScale="9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defRPr/>
            </a:pPr>
            <a:r>
              <a:rPr lang="es-ES" sz="2600" b="1" dirty="0">
                <a:latin typeface="Helvetica" panose="020B0604020202020204" pitchFamily="34" charset="0"/>
                <a:cs typeface="Helvetica" panose="020B0604020202020204" pitchFamily="34" charset="0"/>
              </a:rPr>
              <a:t/>
            </a:r>
            <a:br>
              <a:rPr lang="es-ES" sz="2600" b="1" dirty="0">
                <a:latin typeface="Helvetica" panose="020B0604020202020204" pitchFamily="34" charset="0"/>
                <a:cs typeface="Helvetica" panose="020B0604020202020204" pitchFamily="34" charset="0"/>
              </a:rPr>
            </a:br>
            <a:r>
              <a:rPr lang="es-ES" sz="2600" b="1" dirty="0">
                <a:latin typeface="Helvetica" panose="020B0604020202020204" pitchFamily="34" charset="0"/>
                <a:cs typeface="Helvetica" panose="020B0604020202020204" pitchFamily="34" charset="0"/>
              </a:rPr>
              <a:t> Otra consecuencia:</a:t>
            </a:r>
            <a:br>
              <a:rPr lang="es-ES" sz="2600" b="1" dirty="0">
                <a:latin typeface="Helvetica" panose="020B0604020202020204" pitchFamily="34" charset="0"/>
                <a:cs typeface="Helvetica" panose="020B0604020202020204" pitchFamily="34" charset="0"/>
              </a:rPr>
            </a:br>
            <a:r>
              <a:rPr lang="es-ES" sz="2600" b="1" dirty="0">
                <a:latin typeface="Helvetica" panose="020B0604020202020204" pitchFamily="34" charset="0"/>
                <a:cs typeface="Helvetica" panose="020B0604020202020204" pitchFamily="34" charset="0"/>
              </a:rPr>
              <a:t/>
            </a:r>
            <a:br>
              <a:rPr lang="es-ES" sz="2600" b="1" dirty="0">
                <a:latin typeface="Helvetica" panose="020B0604020202020204" pitchFamily="34" charset="0"/>
                <a:cs typeface="Helvetica" panose="020B0604020202020204" pitchFamily="34" charset="0"/>
              </a:rPr>
            </a:br>
            <a:r>
              <a:rPr lang="es-ES" sz="2600" b="1" dirty="0">
                <a:latin typeface="Helvetica" panose="020B0604020202020204" pitchFamily="34" charset="0"/>
                <a:cs typeface="Helvetica" panose="020B0604020202020204" pitchFamily="34" charset="0"/>
              </a:rPr>
              <a:t>Edad y estados fallidos</a:t>
            </a:r>
            <a:br>
              <a:rPr lang="es-ES" sz="2600" b="1" dirty="0">
                <a:latin typeface="Helvetica" panose="020B0604020202020204" pitchFamily="34" charset="0"/>
                <a:cs typeface="Helvetica" panose="020B0604020202020204" pitchFamily="34" charset="0"/>
              </a:rPr>
            </a:br>
            <a:endParaRPr lang="es-ES" sz="2600" dirty="0">
              <a:latin typeface="Helvetica" panose="020B0604020202020204" pitchFamily="34" charset="0"/>
              <a:cs typeface="Helvetica" panose="020B0604020202020204" pitchFamily="34" charset="0"/>
            </a:endParaRPr>
          </a:p>
        </p:txBody>
      </p:sp>
      <p:pic>
        <p:nvPicPr>
          <p:cNvPr id="7" name="Picture 2" descr="agef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6144" y="68145"/>
            <a:ext cx="6799423" cy="6789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580794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4">
            <a:extLst/>
          </p:cNvPr>
          <p:cNvSpPr txBox="1">
            <a:spLocks noGrp="1"/>
          </p:cNvSpPr>
          <p:nvPr>
            <p:ph type="title"/>
          </p:nvPr>
        </p:nvSpPr>
        <p:spPr>
          <a:xfrm>
            <a:off x="2280174" y="381930"/>
            <a:ext cx="8420485" cy="684000"/>
          </a:xfrm>
          <a:prstGeom prst="rect">
            <a:avLst/>
          </a:prstGeom>
        </p:spPr>
        <p:txBody>
          <a:bodyPr>
            <a:normAutofit fontScale="9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defRPr/>
            </a:pPr>
            <a:r>
              <a:rPr lang="es-ES" sz="2600" b="1" dirty="0">
                <a:latin typeface="Helvetica" panose="020B0604020202020204" pitchFamily="34" charset="0"/>
                <a:cs typeface="Helvetica" panose="020B0604020202020204" pitchFamily="34" charset="0"/>
              </a:rPr>
              <a:t/>
            </a:r>
            <a:br>
              <a:rPr lang="es-ES" sz="2600" b="1" dirty="0">
                <a:latin typeface="Helvetica" panose="020B0604020202020204" pitchFamily="34" charset="0"/>
                <a:cs typeface="Helvetica" panose="020B0604020202020204" pitchFamily="34" charset="0"/>
              </a:rPr>
            </a:br>
            <a:r>
              <a:rPr lang="es-ES" sz="3600" b="1" dirty="0">
                <a:latin typeface="Helvetica" panose="020B0604020202020204" pitchFamily="34" charset="0"/>
                <a:cs typeface="Helvetica" panose="020B0604020202020204" pitchFamily="34" charset="0"/>
              </a:rPr>
              <a:t>4.-Frontera económica</a:t>
            </a:r>
            <a:br>
              <a:rPr lang="es-ES" sz="3600" b="1" dirty="0">
                <a:latin typeface="Helvetica" panose="020B0604020202020204" pitchFamily="34" charset="0"/>
                <a:cs typeface="Helvetica" panose="020B0604020202020204" pitchFamily="34" charset="0"/>
              </a:rPr>
            </a:br>
            <a:endParaRPr lang="es-ES" sz="2600" b="1" dirty="0">
              <a:latin typeface="Helvetica" panose="020B0604020202020204" pitchFamily="34" charset="0"/>
              <a:cs typeface="Helvetica" panose="020B0604020202020204" pitchFamily="34" charset="0"/>
            </a:endParaRPr>
          </a:p>
        </p:txBody>
      </p:sp>
      <p:sp>
        <p:nvSpPr>
          <p:cNvPr id="3" name="Rectángulo 2"/>
          <p:cNvSpPr/>
          <p:nvPr/>
        </p:nvSpPr>
        <p:spPr>
          <a:xfrm>
            <a:off x="2253451" y="1325812"/>
            <a:ext cx="7669371" cy="769441"/>
          </a:xfrm>
          <a:prstGeom prst="rect">
            <a:avLst/>
          </a:prstGeom>
          <a:solidFill>
            <a:schemeClr val="tx2"/>
          </a:solidFill>
        </p:spPr>
        <p:txBody>
          <a:bodyPr wrap="square">
            <a:spAutoFit/>
          </a:bodyPr>
          <a:lstStyle/>
          <a:p>
            <a:pPr defTabSz="457111">
              <a:defRPr/>
            </a:pPr>
            <a:r>
              <a:rPr lang="es-ES" sz="2200" b="1" dirty="0">
                <a:solidFill>
                  <a:prstClr val="black"/>
                </a:solidFill>
                <a:latin typeface="Helvetica" panose="020B0604020202020204" pitchFamily="34" charset="0"/>
                <a:cs typeface="Helvetica" panose="020B0604020202020204" pitchFamily="34" charset="0"/>
              </a:rPr>
              <a:t>Población con renta inferior a 1 dólar al día</a:t>
            </a:r>
            <a:br>
              <a:rPr lang="es-ES" sz="2200" b="1" dirty="0">
                <a:solidFill>
                  <a:prstClr val="black"/>
                </a:solidFill>
                <a:latin typeface="Helvetica" panose="020B0604020202020204" pitchFamily="34" charset="0"/>
                <a:cs typeface="Helvetica" panose="020B0604020202020204" pitchFamily="34" charset="0"/>
              </a:rPr>
            </a:br>
            <a:r>
              <a:rPr lang="es-ES" sz="2200" b="1" dirty="0">
                <a:solidFill>
                  <a:prstClr val="black"/>
                </a:solidFill>
                <a:latin typeface="Helvetica" panose="020B0604020202020204" pitchFamily="34" charset="0"/>
                <a:cs typeface="Helvetica" panose="020B0604020202020204" pitchFamily="34" charset="0"/>
              </a:rPr>
              <a:t>2010</a:t>
            </a:r>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56708" y="2232025"/>
            <a:ext cx="9122723" cy="4492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Conector recto de flecha 7">
            <a:extLst>
              <a:ext uri="{FF2B5EF4-FFF2-40B4-BE49-F238E27FC236}">
                <a16:creationId xmlns:a16="http://schemas.microsoft.com/office/drawing/2014/main" xmlns="" id="{0246CA0C-9506-4376-8DBE-9965F2302771}"/>
              </a:ext>
            </a:extLst>
          </p:cNvPr>
          <p:cNvCxnSpPr>
            <a:cxnSpLocks noChangeShapeType="1"/>
          </p:cNvCxnSpPr>
          <p:nvPr/>
        </p:nvCxnSpPr>
        <p:spPr bwMode="auto">
          <a:xfrm>
            <a:off x="5232401" y="2903538"/>
            <a:ext cx="1439863" cy="0"/>
          </a:xfrm>
          <a:prstGeom prst="straightConnector1">
            <a:avLst/>
          </a:prstGeom>
          <a:noFill/>
          <a:ln w="25400" algn="ctr">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37160880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PIB 2010</a:t>
            </a:r>
            <a:br>
              <a:rPr lang="es-ES" dirty="0"/>
            </a:br>
            <a:r>
              <a:rPr lang="es-ES" sz="2400" dirty="0"/>
              <a:t>A comparar con el diferencial que hay entre México y USA</a:t>
            </a:r>
            <a:endParaRPr lang="es-ES" dirty="0"/>
          </a:p>
        </p:txBody>
      </p:sp>
      <p:sp>
        <p:nvSpPr>
          <p:cNvPr id="4" name="Marcador de fecha 3"/>
          <p:cNvSpPr>
            <a:spLocks noGrp="1"/>
          </p:cNvSpPr>
          <p:nvPr>
            <p:ph type="dt" sz="half" idx="10"/>
          </p:nvPr>
        </p:nvSpPr>
        <p:spPr/>
        <p:txBody>
          <a:bodyPr/>
          <a:lstStyle/>
          <a:p>
            <a:pPr fontAlgn="base">
              <a:spcBef>
                <a:spcPct val="0"/>
              </a:spcBef>
              <a:spcAft>
                <a:spcPct val="0"/>
              </a:spcAft>
              <a:defRPr/>
            </a:pPr>
            <a:fld id="{3CE8C7B5-9249-45EE-A791-5D8FCB136CED}" type="datetime1">
              <a:rPr lang="es-ES">
                <a:solidFill>
                  <a:srgbClr val="FFFFFF"/>
                </a:solidFill>
              </a:rPr>
              <a:pPr fontAlgn="base">
                <a:spcBef>
                  <a:spcPct val="0"/>
                </a:spcBef>
                <a:spcAft>
                  <a:spcPct val="0"/>
                </a:spcAft>
                <a:defRPr/>
              </a:pPr>
              <a:t>13/06/2018</a:t>
            </a:fld>
            <a:endParaRPr lang="es-ES">
              <a:solidFill>
                <a:srgbClr val="FFFFFF"/>
              </a:solidFill>
            </a:endParaRPr>
          </a:p>
        </p:txBody>
      </p:sp>
      <p:sp>
        <p:nvSpPr>
          <p:cNvPr id="5" name="Marcador de pie de página 4"/>
          <p:cNvSpPr>
            <a:spLocks noGrp="1"/>
          </p:cNvSpPr>
          <p:nvPr>
            <p:ph type="ftr" sz="quarter" idx="11"/>
          </p:nvPr>
        </p:nvSpPr>
        <p:spPr/>
        <p:txBody>
          <a:bodyPr/>
          <a:lstStyle/>
          <a:p>
            <a:pPr algn="ctr" fontAlgn="base">
              <a:spcBef>
                <a:spcPct val="0"/>
              </a:spcBef>
              <a:spcAft>
                <a:spcPct val="0"/>
              </a:spcAft>
              <a:defRPr/>
            </a:pPr>
            <a:r>
              <a:rPr lang="es-ES">
                <a:solidFill>
                  <a:srgbClr val="FFFFFF"/>
                </a:solidFill>
              </a:rPr>
              <a:t>E. Lamo de Espinosa- RIE</a:t>
            </a:r>
          </a:p>
        </p:txBody>
      </p:sp>
      <p:sp>
        <p:nvSpPr>
          <p:cNvPr id="6" name="Marcador de número de diapositiva 5"/>
          <p:cNvSpPr>
            <a:spLocks noGrp="1"/>
          </p:cNvSpPr>
          <p:nvPr>
            <p:ph type="sldNum" sz="quarter" idx="12"/>
          </p:nvPr>
        </p:nvSpPr>
        <p:spPr/>
        <p:txBody>
          <a:bodyPr/>
          <a:lstStyle/>
          <a:p>
            <a:pPr fontAlgn="base">
              <a:spcBef>
                <a:spcPct val="0"/>
              </a:spcBef>
              <a:spcAft>
                <a:spcPct val="0"/>
              </a:spcAft>
              <a:defRPr/>
            </a:pPr>
            <a:fld id="{EBFDF35D-07F7-4552-A80D-DC657750AE1F}" type="slidenum">
              <a:rPr lang="es-ES">
                <a:solidFill>
                  <a:srgbClr val="FFFFFF"/>
                </a:solidFill>
              </a:rPr>
              <a:pPr fontAlgn="base">
                <a:spcBef>
                  <a:spcPct val="0"/>
                </a:spcBef>
                <a:spcAft>
                  <a:spcPct val="0"/>
                </a:spcAft>
                <a:defRPr/>
              </a:pPr>
              <a:t>86</a:t>
            </a:fld>
            <a:endParaRPr lang="es-ES">
              <a:solidFill>
                <a:srgbClr val="FFFFFF"/>
              </a:solidFill>
            </a:endParaRPr>
          </a:p>
        </p:txBody>
      </p:sp>
      <p:pic>
        <p:nvPicPr>
          <p:cNvPr id="7" name="Imagen 6"/>
          <p:cNvPicPr>
            <a:picLocks noChangeAspect="1"/>
          </p:cNvPicPr>
          <p:nvPr/>
        </p:nvPicPr>
        <p:blipFill>
          <a:blip r:embed="rId2"/>
          <a:stretch>
            <a:fillRect/>
          </a:stretch>
        </p:blipFill>
        <p:spPr>
          <a:xfrm>
            <a:off x="711216" y="1988839"/>
            <a:ext cx="10220936" cy="4591348"/>
          </a:xfrm>
          <a:prstGeom prst="rect">
            <a:avLst/>
          </a:prstGeom>
        </p:spPr>
      </p:pic>
      <p:cxnSp>
        <p:nvCxnSpPr>
          <p:cNvPr id="8" name="Conector recto de flecha 7"/>
          <p:cNvCxnSpPr>
            <a:cxnSpLocks/>
          </p:cNvCxnSpPr>
          <p:nvPr/>
        </p:nvCxnSpPr>
        <p:spPr bwMode="auto">
          <a:xfrm>
            <a:off x="5542985" y="4665732"/>
            <a:ext cx="1989028" cy="0"/>
          </a:xfrm>
          <a:prstGeom prst="straightConnector1">
            <a:avLst/>
          </a:prstGeom>
          <a:solidFill>
            <a:schemeClr val="accent1"/>
          </a:solidFill>
          <a:ln w="254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AutoShape 2" descr="Resultado de imagen de MENA REGION">
            <a:extLst>
              <a:ext uri="{FF2B5EF4-FFF2-40B4-BE49-F238E27FC236}">
                <a16:creationId xmlns:a16="http://schemas.microsoft.com/office/drawing/2014/main" xmlns="" id="{C0EEF7E0-25D7-48E3-9D14-EB55CA122E67}"/>
              </a:ext>
            </a:extLst>
          </p:cNvPr>
          <p:cNvSpPr>
            <a:spLocks noChangeAspect="1" noChangeArrowheads="1"/>
          </p:cNvSpPr>
          <p:nvPr/>
        </p:nvSpPr>
        <p:spPr bwMode="auto">
          <a:xfrm>
            <a:off x="6094429" y="322946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cxnSp>
        <p:nvCxnSpPr>
          <p:cNvPr id="9" name="Conector recto de flecha 8">
            <a:extLst>
              <a:ext uri="{FF2B5EF4-FFF2-40B4-BE49-F238E27FC236}">
                <a16:creationId xmlns:a16="http://schemas.microsoft.com/office/drawing/2014/main" xmlns="" id="{92E4C6C7-D132-4635-975E-90E3E40EACCB}"/>
              </a:ext>
            </a:extLst>
          </p:cNvPr>
          <p:cNvCxnSpPr>
            <a:cxnSpLocks/>
          </p:cNvCxnSpPr>
          <p:nvPr/>
        </p:nvCxnSpPr>
        <p:spPr bwMode="auto">
          <a:xfrm>
            <a:off x="1990654" y="4139401"/>
            <a:ext cx="1989028" cy="0"/>
          </a:xfrm>
          <a:prstGeom prst="straightConnector1">
            <a:avLst/>
          </a:prstGeom>
          <a:solidFill>
            <a:schemeClr val="accent1"/>
          </a:solidFill>
          <a:ln w="2540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AutoShape 2" descr="Resultado de imagen de MENA REGION">
            <a:extLst>
              <a:ext uri="{FF2B5EF4-FFF2-40B4-BE49-F238E27FC236}">
                <a16:creationId xmlns:a16="http://schemas.microsoft.com/office/drawing/2014/main" xmlns="" id="{E0D8E717-2FFA-4CEF-8C71-C3404C9AFE4A}"/>
              </a:ext>
            </a:extLst>
          </p:cNvPr>
          <p:cNvSpPr>
            <a:spLocks noChangeAspect="1" noChangeArrowheads="1"/>
          </p:cNvSpPr>
          <p:nvPr/>
        </p:nvSpPr>
        <p:spPr bwMode="auto">
          <a:xfrm>
            <a:off x="2542098" y="2703134"/>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Tree>
    <p:extLst>
      <p:ext uri="{BB962C8B-B14F-4D97-AF65-F5344CB8AC3E}">
        <p14:creationId xmlns:p14="http://schemas.microsoft.com/office/powerpoint/2010/main" val="152325895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4">
            <a:extLst/>
          </p:cNvPr>
          <p:cNvSpPr txBox="1">
            <a:spLocks noGrp="1"/>
          </p:cNvSpPr>
          <p:nvPr>
            <p:ph type="title"/>
          </p:nvPr>
        </p:nvSpPr>
        <p:spPr>
          <a:xfrm>
            <a:off x="1091454" y="381930"/>
            <a:ext cx="8420485" cy="684000"/>
          </a:xfrm>
          <a:prstGeom prst="rect">
            <a:avLst/>
          </a:prstGeom>
        </p:spPr>
        <p:txBody>
          <a:bodyPr>
            <a:normAutofit fontScale="9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defRPr/>
            </a:pPr>
            <a:r>
              <a:rPr lang="es-ES" sz="2600" b="1" dirty="0">
                <a:latin typeface="Helvetica" panose="020B0604020202020204" pitchFamily="34" charset="0"/>
                <a:cs typeface="Helvetica" panose="020B0604020202020204" pitchFamily="34" charset="0"/>
              </a:rPr>
              <a:t/>
            </a:r>
            <a:br>
              <a:rPr lang="es-ES" sz="2600" b="1" dirty="0">
                <a:latin typeface="Helvetica" panose="020B0604020202020204" pitchFamily="34" charset="0"/>
                <a:cs typeface="Helvetica" panose="020B0604020202020204" pitchFamily="34" charset="0"/>
              </a:rPr>
            </a:br>
            <a:r>
              <a:rPr lang="es-ES" sz="3600" b="1" dirty="0">
                <a:latin typeface="Helvetica" panose="020B0604020202020204" pitchFamily="34" charset="0"/>
                <a:cs typeface="Helvetica" panose="020B0604020202020204" pitchFamily="34" charset="0"/>
              </a:rPr>
              <a:t> PIB per cápita</a:t>
            </a:r>
            <a:br>
              <a:rPr lang="es-ES" sz="3600" b="1" dirty="0">
                <a:latin typeface="Helvetica" panose="020B0604020202020204" pitchFamily="34" charset="0"/>
                <a:cs typeface="Helvetica" panose="020B0604020202020204" pitchFamily="34" charset="0"/>
              </a:rPr>
            </a:br>
            <a:endParaRPr lang="es-ES" sz="2600" b="1" dirty="0">
              <a:latin typeface="Helvetica" panose="020B0604020202020204" pitchFamily="34" charset="0"/>
              <a:cs typeface="Helvetica" panose="020B0604020202020204" pitchFamily="34" charset="0"/>
            </a:endParaRPr>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3691" y="1539772"/>
            <a:ext cx="5748469" cy="410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n 3"/>
          <p:cNvPicPr>
            <a:picLocks noChangeAspect="1"/>
          </p:cNvPicPr>
          <p:nvPr/>
        </p:nvPicPr>
        <p:blipFill>
          <a:blip r:embed="rId3"/>
          <a:stretch>
            <a:fillRect/>
          </a:stretch>
        </p:blipFill>
        <p:spPr>
          <a:xfrm>
            <a:off x="6050767" y="155276"/>
            <a:ext cx="5672532" cy="6365460"/>
          </a:xfrm>
          <a:prstGeom prst="rect">
            <a:avLst/>
          </a:prstGeom>
        </p:spPr>
      </p:pic>
      <p:pic>
        <p:nvPicPr>
          <p:cNvPr id="5" name="Ink 4">
            <a:extLst>
              <a:ext uri="{FF2B5EF4-FFF2-40B4-BE49-F238E27FC236}">
                <a16:creationId xmlns:a16="http://schemas.microsoft.com/office/drawing/2014/main" xmlns="" id="{16CD0FDB-0020-4AF4-ADED-B94F4762640C}"/>
              </a:ext>
            </a:extLst>
          </p:cNvPr>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7453711" y="3405061"/>
            <a:ext cx="586107" cy="57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nk 4">
            <a:extLst>
              <a:ext uri="{FF2B5EF4-FFF2-40B4-BE49-F238E27FC236}">
                <a16:creationId xmlns:a16="http://schemas.microsoft.com/office/drawing/2014/main" xmlns="" id="{16CD0FDB-0020-4AF4-ADED-B94F4762640C}"/>
              </a:ext>
            </a:extLst>
          </p:cNvPr>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7442211" y="4057791"/>
            <a:ext cx="586107" cy="57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nk 4">
            <a:extLst>
              <a:ext uri="{FF2B5EF4-FFF2-40B4-BE49-F238E27FC236}">
                <a16:creationId xmlns:a16="http://schemas.microsoft.com/office/drawing/2014/main" xmlns="" id="{16CD0FDB-0020-4AF4-ADED-B94F4762640C}"/>
              </a:ext>
            </a:extLst>
          </p:cNvPr>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7468090" y="4333832"/>
            <a:ext cx="586107" cy="57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nk 4">
            <a:extLst>
              <a:ext uri="{FF2B5EF4-FFF2-40B4-BE49-F238E27FC236}">
                <a16:creationId xmlns:a16="http://schemas.microsoft.com/office/drawing/2014/main" xmlns="" id="{16CD0FDB-0020-4AF4-ADED-B94F4762640C}"/>
              </a:ext>
            </a:extLst>
          </p:cNvPr>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7476717" y="4730651"/>
            <a:ext cx="586107" cy="57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nk 4">
            <a:extLst>
              <a:ext uri="{FF2B5EF4-FFF2-40B4-BE49-F238E27FC236}">
                <a16:creationId xmlns:a16="http://schemas.microsoft.com/office/drawing/2014/main" xmlns="" id="{16CD0FDB-0020-4AF4-ADED-B94F4762640C}"/>
              </a:ext>
            </a:extLst>
          </p:cNvPr>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7459465" y="4946309"/>
            <a:ext cx="586107" cy="57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049385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p:cNvSpPr>
            <a:spLocks noGrp="1"/>
          </p:cNvSpPr>
          <p:nvPr>
            <p:ph type="title"/>
          </p:nvPr>
        </p:nvSpPr>
        <p:spPr>
          <a:xfrm>
            <a:off x="487050" y="2210308"/>
            <a:ext cx="5046488" cy="1143000"/>
          </a:xfrm>
        </p:spPr>
        <p:txBody>
          <a:bodyPr/>
          <a:lstStyle/>
          <a:p>
            <a:pPr marL="342900" indent="-342900" algn="l">
              <a:buFont typeface="Arial" panose="020B0604020202020204" pitchFamily="34" charset="0"/>
              <a:buChar char="•"/>
            </a:pPr>
            <a:r>
              <a:rPr lang="es-ES" sz="2400" dirty="0"/>
              <a:t>Los mayores diferenciales socio-económicos del mundo</a:t>
            </a:r>
            <a:br>
              <a:rPr lang="es-ES" sz="2400" dirty="0"/>
            </a:br>
            <a:r>
              <a:rPr lang="es-ES" sz="2400" dirty="0"/>
              <a:t/>
            </a:r>
            <a:br>
              <a:rPr lang="es-ES" sz="2400" dirty="0"/>
            </a:br>
            <a:r>
              <a:rPr lang="es-ES" sz="2400" dirty="0"/>
              <a:t>-España/Marruecos, 4,4</a:t>
            </a:r>
            <a:br>
              <a:rPr lang="es-ES" sz="2400" dirty="0"/>
            </a:br>
            <a:r>
              <a:rPr lang="es-ES" sz="2400" dirty="0"/>
              <a:t>-Italia/Túnez, 3,2</a:t>
            </a:r>
            <a:br>
              <a:rPr lang="es-ES" sz="2400" dirty="0"/>
            </a:br>
            <a:r>
              <a:rPr lang="es-ES" sz="2400" dirty="0"/>
              <a:t>-Francia/Argelia, 2,8</a:t>
            </a:r>
            <a:br>
              <a:rPr lang="es-ES" sz="2400" dirty="0"/>
            </a:br>
            <a:r>
              <a:rPr lang="es-ES" sz="2400" dirty="0"/>
              <a:t>-USA/México, 3,0</a:t>
            </a:r>
          </a:p>
        </p:txBody>
      </p:sp>
      <p:sp>
        <p:nvSpPr>
          <p:cNvPr id="4" name="Marcador de fecha 3"/>
          <p:cNvSpPr>
            <a:spLocks noGrp="1"/>
          </p:cNvSpPr>
          <p:nvPr>
            <p:ph type="dt" sz="half" idx="10"/>
          </p:nvPr>
        </p:nvSpPr>
        <p:spPr/>
        <p:txBody>
          <a:bodyPr/>
          <a:lstStyle/>
          <a:p>
            <a:pPr defTabSz="457111"/>
            <a:fld id="{A8822048-5D89-CC4D-AE05-70039E55EC42}" type="datetime1">
              <a:rPr lang="es-ES">
                <a:solidFill>
                  <a:prstClr val="black"/>
                </a:solidFill>
              </a:rPr>
              <a:pPr defTabSz="457111"/>
              <a:t>13/06/2018</a:t>
            </a:fld>
            <a:endParaRPr lang="es-ES" dirty="0">
              <a:solidFill>
                <a:prstClr val="black"/>
              </a:solidFill>
            </a:endParaRPr>
          </a:p>
        </p:txBody>
      </p:sp>
      <p:sp>
        <p:nvSpPr>
          <p:cNvPr id="5" name="Marcador de pie de página 4"/>
          <p:cNvSpPr>
            <a:spLocks noGrp="1"/>
          </p:cNvSpPr>
          <p:nvPr>
            <p:ph type="ftr" sz="quarter" idx="11"/>
          </p:nvPr>
        </p:nvSpPr>
        <p:spPr/>
        <p:txBody>
          <a:bodyPr/>
          <a:lstStyle/>
          <a:p>
            <a:pPr defTabSz="457111"/>
            <a:r>
              <a:rPr lang="es-ES">
                <a:solidFill>
                  <a:prstClr val="black"/>
                </a:solidFill>
              </a:rPr>
              <a:t>Real Instituto Elcano, 2017. Prohibida la difusión y/o reproducción</a:t>
            </a:r>
            <a:endParaRPr lang="es-ES" dirty="0">
              <a:solidFill>
                <a:prstClr val="black"/>
              </a:solidFill>
            </a:endParaRPr>
          </a:p>
        </p:txBody>
      </p:sp>
      <p:graphicFrame>
        <p:nvGraphicFramePr>
          <p:cNvPr id="7" name="Marcador de contenido 6"/>
          <p:cNvGraphicFramePr>
            <a:graphicFrameLocks noGrp="1"/>
          </p:cNvGraphicFramePr>
          <p:nvPr>
            <p:ph idx="1"/>
            <p:extLst/>
          </p:nvPr>
        </p:nvGraphicFramePr>
        <p:xfrm>
          <a:off x="5533538" y="226243"/>
          <a:ext cx="6466786" cy="6547348"/>
        </p:xfrm>
        <a:graphic>
          <a:graphicData uri="http://schemas.openxmlformats.org/drawingml/2006/table">
            <a:tbl>
              <a:tblPr/>
              <a:tblGrid>
                <a:gridCol w="1508661">
                  <a:extLst>
                    <a:ext uri="{9D8B030D-6E8A-4147-A177-3AD203B41FA5}">
                      <a16:colId xmlns:a16="http://schemas.microsoft.com/office/drawing/2014/main" xmlns="" val="20000"/>
                    </a:ext>
                  </a:extLst>
                </a:gridCol>
                <a:gridCol w="836126">
                  <a:extLst>
                    <a:ext uri="{9D8B030D-6E8A-4147-A177-3AD203B41FA5}">
                      <a16:colId xmlns:a16="http://schemas.microsoft.com/office/drawing/2014/main" xmlns="" val="20001"/>
                    </a:ext>
                  </a:extLst>
                </a:gridCol>
                <a:gridCol w="1126952">
                  <a:extLst>
                    <a:ext uri="{9D8B030D-6E8A-4147-A177-3AD203B41FA5}">
                      <a16:colId xmlns:a16="http://schemas.microsoft.com/office/drawing/2014/main" xmlns="" val="20002"/>
                    </a:ext>
                  </a:extLst>
                </a:gridCol>
                <a:gridCol w="1662397">
                  <a:extLst>
                    <a:ext uri="{9D8B030D-6E8A-4147-A177-3AD203B41FA5}">
                      <a16:colId xmlns:a16="http://schemas.microsoft.com/office/drawing/2014/main" xmlns="" val="20003"/>
                    </a:ext>
                  </a:extLst>
                </a:gridCol>
                <a:gridCol w="1332650">
                  <a:extLst>
                    <a:ext uri="{9D8B030D-6E8A-4147-A177-3AD203B41FA5}">
                      <a16:colId xmlns:a16="http://schemas.microsoft.com/office/drawing/2014/main" xmlns="" val="20004"/>
                    </a:ext>
                  </a:extLst>
                </a:gridCol>
              </a:tblGrid>
              <a:tr h="443733">
                <a:tc gridSpan="5">
                  <a:txBody>
                    <a:bodyPr/>
                    <a:lstStyle/>
                    <a:p>
                      <a:pPr algn="ctr" fontAlgn="b"/>
                      <a:r>
                        <a:rPr lang="it-IT" sz="2000" b="1" i="0" u="none" strike="noStrike" dirty="0">
                          <a:solidFill>
                            <a:srgbClr val="000000"/>
                          </a:solidFill>
                          <a:effectLst/>
                          <a:latin typeface="Calibri" panose="020F0502020204030204" pitchFamily="34" charset="0"/>
                        </a:rPr>
                        <a:t>GDP per capita PPP IMF 2016</a:t>
                      </a:r>
                    </a:p>
                  </a:txBody>
                  <a:tcPr marL="7620" marR="7620" marT="7620" marB="0" anchor="b">
                    <a:lnL>
                      <a:noFill/>
                    </a:lnL>
                    <a:lnR>
                      <a:noFill/>
                    </a:lnR>
                    <a:lnT>
                      <a:noFill/>
                    </a:lnT>
                    <a:lnB>
                      <a:noFill/>
                    </a:lnB>
                    <a:solidFill>
                      <a:schemeClr val="tx2"/>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xmlns="" val="10000"/>
                  </a:ext>
                </a:extLst>
              </a:tr>
              <a:tr h="354988">
                <a:tc gridSpan="5">
                  <a:txBody>
                    <a:bodyPr/>
                    <a:lstStyle/>
                    <a:p>
                      <a:pPr algn="ctr" fontAlgn="b"/>
                      <a:r>
                        <a:rPr lang="es-ES" sz="1600" b="0" i="0" u="none" strike="noStrike" dirty="0" err="1">
                          <a:solidFill>
                            <a:srgbClr val="000000"/>
                          </a:solidFill>
                          <a:effectLst/>
                          <a:latin typeface="Calibri" panose="020F0502020204030204" pitchFamily="34" charset="0"/>
                        </a:rPr>
                        <a:t>Geary-Khamis</a:t>
                      </a:r>
                      <a:r>
                        <a:rPr lang="es-ES" sz="1600" b="0" i="0" u="none" strike="noStrike" dirty="0">
                          <a:solidFill>
                            <a:srgbClr val="000000"/>
                          </a:solidFill>
                          <a:effectLst/>
                          <a:latin typeface="Calibri" panose="020F0502020204030204" pitchFamily="34" charset="0"/>
                        </a:rPr>
                        <a:t> </a:t>
                      </a:r>
                      <a:r>
                        <a:rPr lang="es-ES" sz="1600" b="0" i="0" u="none" strike="noStrike" dirty="0" err="1">
                          <a:solidFill>
                            <a:srgbClr val="000000"/>
                          </a:solidFill>
                          <a:effectLst/>
                          <a:latin typeface="Calibri" panose="020F0502020204030204" pitchFamily="34" charset="0"/>
                        </a:rPr>
                        <a:t>Dolares</a:t>
                      </a:r>
                      <a:endParaRPr lang="es-ES" sz="1600" b="0" i="0" u="none" strike="noStrike" dirty="0">
                        <a:solidFill>
                          <a:srgbClr val="000000"/>
                        </a:solidFill>
                        <a:effectLst/>
                        <a:latin typeface="Calibri" panose="020F0502020204030204" pitchFamily="34" charset="0"/>
                      </a:endParaRPr>
                    </a:p>
                  </a:txBody>
                  <a:tcPr marL="7620" marR="7620" marT="7620" marB="0" anchor="b">
                    <a:lnL>
                      <a:noFill/>
                    </a:lnL>
                    <a:lnR>
                      <a:noFill/>
                    </a:lnR>
                    <a:lnT>
                      <a:noFill/>
                    </a:lnT>
                    <a:lnB>
                      <a:noFill/>
                    </a:lnB>
                    <a:solidFill>
                      <a:schemeClr val="tx2"/>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xmlns="" val="10001"/>
                  </a:ext>
                </a:extLst>
              </a:tr>
              <a:tr h="354988">
                <a:tc>
                  <a:txBody>
                    <a:bodyPr/>
                    <a:lstStyle/>
                    <a:p>
                      <a:pPr algn="ctr" fontAlgn="b"/>
                      <a:endParaRPr lang="es-ES" sz="14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solidFill>
                      <a:schemeClr val="tx2"/>
                    </a:solidFill>
                  </a:tcPr>
                </a:tc>
                <a:tc>
                  <a:txBody>
                    <a:bodyPr/>
                    <a:lstStyle/>
                    <a:p>
                      <a:pPr algn="ctr" fontAlgn="b"/>
                      <a:endParaRPr lang="es-ES" sz="1600" b="0" i="0" u="none" strike="noStrike" dirty="0">
                        <a:solidFill>
                          <a:srgbClr val="000000"/>
                        </a:solidFill>
                        <a:effectLst/>
                        <a:latin typeface="Calibri" panose="020F0502020204030204" pitchFamily="34" charset="0"/>
                      </a:endParaRPr>
                    </a:p>
                  </a:txBody>
                  <a:tcPr marL="7620" marR="7620" marT="7620" marB="0" anchor="b">
                    <a:lnL>
                      <a:noFill/>
                    </a:lnL>
                    <a:lnR>
                      <a:noFill/>
                    </a:lnR>
                    <a:lnT>
                      <a:noFill/>
                    </a:lnT>
                    <a:lnB>
                      <a:noFill/>
                    </a:lnB>
                    <a:solidFill>
                      <a:schemeClr val="tx2"/>
                    </a:solidFill>
                  </a:tcPr>
                </a:tc>
                <a:tc>
                  <a:txBody>
                    <a:bodyPr/>
                    <a:lstStyle/>
                    <a:p>
                      <a:pPr algn="ctr" fontAlgn="b"/>
                      <a:endParaRPr lang="es-ES" sz="16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solidFill>
                      <a:schemeClr val="tx2"/>
                    </a:solidFill>
                  </a:tcPr>
                </a:tc>
                <a:tc>
                  <a:txBody>
                    <a:bodyPr/>
                    <a:lstStyle/>
                    <a:p>
                      <a:pPr algn="ctr" fontAlgn="b"/>
                      <a:endParaRPr lang="es-ES" sz="16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solidFill>
                      <a:schemeClr val="tx2"/>
                    </a:solidFill>
                  </a:tcPr>
                </a:tc>
                <a:tc>
                  <a:txBody>
                    <a:bodyPr/>
                    <a:lstStyle/>
                    <a:p>
                      <a:pPr algn="ctr" fontAlgn="b"/>
                      <a:endParaRPr lang="es-ES" sz="16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solidFill>
                      <a:schemeClr val="tx2"/>
                    </a:solidFill>
                  </a:tcPr>
                </a:tc>
                <a:extLst>
                  <a:ext uri="{0D108BD9-81ED-4DB2-BD59-A6C34878D82A}">
                    <a16:rowId xmlns:a16="http://schemas.microsoft.com/office/drawing/2014/main" xmlns="" val="10002"/>
                  </a:ext>
                </a:extLst>
              </a:tr>
              <a:tr h="369777">
                <a:tc>
                  <a:txBody>
                    <a:bodyPr/>
                    <a:lstStyle/>
                    <a:p>
                      <a:pPr algn="ctr" fontAlgn="b"/>
                      <a:r>
                        <a:rPr lang="es-ES" sz="1400" b="0" i="0" u="none" strike="noStrike">
                          <a:solidFill>
                            <a:srgbClr val="000000"/>
                          </a:solidFill>
                          <a:effectLst/>
                          <a:latin typeface="Calibri" panose="020F0502020204030204" pitchFamily="34" charset="0"/>
                        </a:rPr>
                        <a:t> </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solidFill>
                      <a:schemeClr val="tx2"/>
                    </a:solidFill>
                  </a:tcPr>
                </a:tc>
                <a:tc>
                  <a:txBody>
                    <a:bodyPr/>
                    <a:lstStyle/>
                    <a:p>
                      <a:pPr algn="ctr" fontAlgn="b"/>
                      <a:r>
                        <a:rPr lang="es-ES" sz="1600" b="1" i="0" u="none" strike="noStrike" dirty="0">
                          <a:solidFill>
                            <a:srgbClr val="000000"/>
                          </a:solidFill>
                          <a:effectLst/>
                          <a:latin typeface="Calibri" panose="020F0502020204030204" pitchFamily="34" charset="0"/>
                        </a:rPr>
                        <a:t>$</a:t>
                      </a:r>
                    </a:p>
                  </a:txBody>
                  <a:tcPr marL="7620" marR="7620" marT="7620" marB="0" anchor="b">
                    <a:lnL>
                      <a:noFill/>
                    </a:lnL>
                    <a:lnR>
                      <a:noFill/>
                    </a:lnR>
                    <a:lnT>
                      <a:noFill/>
                    </a:lnT>
                    <a:lnB w="25400" cap="flat" cmpd="dbl" algn="ctr">
                      <a:solidFill>
                        <a:srgbClr val="000000"/>
                      </a:solidFill>
                      <a:prstDash val="solid"/>
                      <a:round/>
                      <a:headEnd type="none" w="med" len="med"/>
                      <a:tailEnd type="none" w="med" len="med"/>
                    </a:lnB>
                    <a:solidFill>
                      <a:schemeClr val="tx2"/>
                    </a:solidFill>
                  </a:tcPr>
                </a:tc>
                <a:tc>
                  <a:txBody>
                    <a:bodyPr/>
                    <a:lstStyle/>
                    <a:p>
                      <a:pPr algn="ctr" fontAlgn="b"/>
                      <a:r>
                        <a:rPr lang="es-ES" sz="1600" b="1" i="0" u="none" strike="noStrike" dirty="0">
                          <a:solidFill>
                            <a:srgbClr val="000000"/>
                          </a:solidFill>
                          <a:effectLst/>
                          <a:latin typeface="Calibri" panose="020F0502020204030204" pitchFamily="34" charset="0"/>
                        </a:rPr>
                        <a:t>$</a:t>
                      </a:r>
                    </a:p>
                  </a:txBody>
                  <a:tcPr marL="7620" marR="7620" marT="7620" marB="0" anchor="b">
                    <a:lnL>
                      <a:noFill/>
                    </a:lnL>
                    <a:lnR>
                      <a:noFill/>
                    </a:lnR>
                    <a:lnT>
                      <a:noFill/>
                    </a:lnT>
                    <a:lnB w="25400" cap="flat" cmpd="dbl" algn="ctr">
                      <a:solidFill>
                        <a:srgbClr val="000000"/>
                      </a:solidFill>
                      <a:prstDash val="solid"/>
                      <a:round/>
                      <a:headEnd type="none" w="med" len="med"/>
                      <a:tailEnd type="none" w="med" len="med"/>
                    </a:lnB>
                    <a:solidFill>
                      <a:schemeClr val="tx2"/>
                    </a:solidFill>
                  </a:tcPr>
                </a:tc>
                <a:tc>
                  <a:txBody>
                    <a:bodyPr/>
                    <a:lstStyle/>
                    <a:p>
                      <a:pPr algn="ctr" fontAlgn="b"/>
                      <a:r>
                        <a:rPr lang="es-ES" sz="1600" b="1" i="0" u="none" strike="noStrike">
                          <a:solidFill>
                            <a:srgbClr val="000000"/>
                          </a:solidFill>
                          <a:effectLst/>
                          <a:latin typeface="Calibri" panose="020F0502020204030204" pitchFamily="34" charset="0"/>
                        </a:rPr>
                        <a:t> </a:t>
                      </a:r>
                    </a:p>
                  </a:txBody>
                  <a:tcPr marL="7620" marR="7620" marT="7620" marB="0" anchor="b">
                    <a:lnL>
                      <a:noFill/>
                    </a:lnL>
                    <a:lnR>
                      <a:noFill/>
                    </a:lnR>
                    <a:lnT>
                      <a:noFill/>
                    </a:lnT>
                    <a:lnB w="25400" cap="flat" cmpd="dbl" algn="ctr">
                      <a:solidFill>
                        <a:srgbClr val="000000"/>
                      </a:solidFill>
                      <a:prstDash val="solid"/>
                      <a:round/>
                      <a:headEnd type="none" w="med" len="med"/>
                      <a:tailEnd type="none" w="med" len="med"/>
                    </a:lnB>
                    <a:solidFill>
                      <a:schemeClr val="tx2"/>
                    </a:solidFill>
                  </a:tcPr>
                </a:tc>
                <a:tc>
                  <a:txBody>
                    <a:bodyPr/>
                    <a:lstStyle/>
                    <a:p>
                      <a:pPr algn="ctr" fontAlgn="b"/>
                      <a:r>
                        <a:rPr lang="es-ES" sz="1600" b="1" i="0" u="none" strike="noStrike" dirty="0" err="1">
                          <a:solidFill>
                            <a:srgbClr val="000000"/>
                          </a:solidFill>
                          <a:effectLst/>
                          <a:latin typeface="Calibri" panose="020F0502020204030204" pitchFamily="34" charset="0"/>
                        </a:rPr>
                        <a:t>Dif</a:t>
                      </a:r>
                      <a:r>
                        <a:rPr lang="es-ES" sz="1600" b="1" i="0" u="none" strike="noStrike" dirty="0">
                          <a:solidFill>
                            <a:srgbClr val="000000"/>
                          </a:solidFill>
                          <a:effectLst/>
                          <a:latin typeface="Calibri" panose="020F0502020204030204" pitchFamily="34" charset="0"/>
                        </a:rPr>
                        <a:t>.</a:t>
                      </a:r>
                    </a:p>
                  </a:txBody>
                  <a:tcPr marL="7620" marR="7620" marT="7620" marB="0" anchor="b">
                    <a:lnL>
                      <a:noFill/>
                    </a:lnL>
                    <a:lnR>
                      <a:noFill/>
                    </a:lnR>
                    <a:lnT>
                      <a:noFill/>
                    </a:lnT>
                    <a:lnB w="25400" cap="flat" cmpd="dbl"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xmlns="" val="10003"/>
                  </a:ext>
                </a:extLst>
              </a:tr>
              <a:tr h="369777">
                <a:tc>
                  <a:txBody>
                    <a:bodyPr/>
                    <a:lstStyle/>
                    <a:p>
                      <a:pPr algn="ctr" fontAlgn="b"/>
                      <a:r>
                        <a:rPr lang="es-ES" sz="1400" b="0" i="0" u="none" strike="noStrike" dirty="0">
                          <a:solidFill>
                            <a:srgbClr val="000000"/>
                          </a:solidFill>
                          <a:effectLst/>
                          <a:latin typeface="Calibri" panose="020F0502020204030204" pitchFamily="34" charset="0"/>
                        </a:rPr>
                        <a:t>MARRUECOS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b"/>
                      <a:r>
                        <a:rPr lang="es-ES" sz="1600" b="0" i="0" u="none" strike="noStrike" dirty="0">
                          <a:solidFill>
                            <a:srgbClr val="000000"/>
                          </a:solidFill>
                          <a:effectLst/>
                          <a:latin typeface="Calibri" panose="020F0502020204030204" pitchFamily="34" charset="0"/>
                        </a:rPr>
                        <a:t>8.330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b"/>
                      <a:r>
                        <a:rPr lang="es-ES" sz="1600" b="0" i="0" u="none" strike="noStrike">
                          <a:solidFill>
                            <a:srgbClr val="000000"/>
                          </a:solidFill>
                          <a:effectLst/>
                          <a:latin typeface="Calibri" panose="020F0502020204030204" pitchFamily="34" charset="0"/>
                        </a:rPr>
                        <a:t>36.316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b"/>
                      <a:r>
                        <a:rPr lang="es-ES" sz="1600" b="0" i="0" u="none" strike="noStrike">
                          <a:solidFill>
                            <a:srgbClr val="000000"/>
                          </a:solidFill>
                          <a:effectLst/>
                          <a:latin typeface="Calibri" panose="020F0502020204030204" pitchFamily="34" charset="0"/>
                        </a:rPr>
                        <a:t>ESPAÑA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b"/>
                      <a:r>
                        <a:rPr lang="es-ES" sz="1600" b="1" i="0" u="none" strike="noStrike">
                          <a:solidFill>
                            <a:srgbClr val="000000"/>
                          </a:solidFill>
                          <a:effectLst/>
                          <a:latin typeface="Calibri" panose="020F0502020204030204" pitchFamily="34" charset="0"/>
                        </a:rPr>
                        <a:t>4,4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xmlns="" val="10004"/>
                  </a:ext>
                </a:extLst>
              </a:tr>
              <a:tr h="354988">
                <a:tc>
                  <a:txBody>
                    <a:bodyPr/>
                    <a:lstStyle/>
                    <a:p>
                      <a:pPr algn="ctr" fontAlgn="b"/>
                      <a:r>
                        <a:rPr lang="es-ES" sz="1400" b="0" i="0" u="none" strike="noStrike" dirty="0">
                          <a:solidFill>
                            <a:srgbClr val="000000"/>
                          </a:solidFill>
                          <a:effectLst/>
                          <a:latin typeface="Calibri" panose="020F0502020204030204" pitchFamily="34" charset="0"/>
                        </a:rPr>
                        <a:t>ARGELIA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b"/>
                      <a:r>
                        <a:rPr lang="es-ES" sz="1600" b="0" i="0" u="none" strike="noStrike" dirty="0">
                          <a:solidFill>
                            <a:srgbClr val="000000"/>
                          </a:solidFill>
                          <a:effectLst/>
                          <a:latin typeface="Calibri" panose="020F0502020204030204" pitchFamily="34" charset="0"/>
                        </a:rPr>
                        <a:t>15.026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b"/>
                      <a:r>
                        <a:rPr lang="es-ES" sz="1600" b="0" i="0" u="none" strike="noStrike">
                          <a:solidFill>
                            <a:srgbClr val="000000"/>
                          </a:solidFill>
                          <a:effectLst/>
                          <a:latin typeface="Calibri" panose="020F0502020204030204" pitchFamily="34" charset="0"/>
                        </a:rPr>
                        <a:t>42.314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b"/>
                      <a:r>
                        <a:rPr lang="es-ES" sz="1600" b="0" i="0" u="none" strike="noStrike">
                          <a:solidFill>
                            <a:srgbClr val="000000"/>
                          </a:solidFill>
                          <a:effectLst/>
                          <a:latin typeface="Calibri" panose="020F0502020204030204" pitchFamily="34" charset="0"/>
                        </a:rPr>
                        <a:t>FRANCIA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b"/>
                      <a:r>
                        <a:rPr lang="es-ES" sz="1600" b="0" i="0" u="none" strike="noStrike">
                          <a:solidFill>
                            <a:srgbClr val="000000"/>
                          </a:solidFill>
                          <a:effectLst/>
                          <a:latin typeface="Calibri" panose="020F0502020204030204" pitchFamily="34" charset="0"/>
                        </a:rPr>
                        <a:t>2,8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xmlns="" val="10005"/>
                  </a:ext>
                </a:extLst>
              </a:tr>
              <a:tr h="354988">
                <a:tc>
                  <a:txBody>
                    <a:bodyPr/>
                    <a:lstStyle/>
                    <a:p>
                      <a:pPr algn="ctr" fontAlgn="b"/>
                      <a:r>
                        <a:rPr lang="es-ES" sz="1400" b="0" i="0" u="none" strike="noStrike" dirty="0">
                          <a:solidFill>
                            <a:srgbClr val="000000"/>
                          </a:solidFill>
                          <a:effectLst/>
                          <a:latin typeface="Calibri" panose="020F0502020204030204" pitchFamily="34" charset="0"/>
                        </a:rPr>
                        <a:t>TUNEZ</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b"/>
                      <a:r>
                        <a:rPr lang="es-ES" sz="1600" b="0" i="0" u="none" strike="noStrike" dirty="0">
                          <a:solidFill>
                            <a:srgbClr val="000000"/>
                          </a:solidFill>
                          <a:effectLst/>
                          <a:latin typeface="Calibri" panose="020F0502020204030204" pitchFamily="34" charset="0"/>
                        </a:rPr>
                        <a:t>11.634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b"/>
                      <a:r>
                        <a:rPr lang="es-ES" sz="1600" b="0" i="0" u="none" strike="noStrike">
                          <a:solidFill>
                            <a:srgbClr val="000000"/>
                          </a:solidFill>
                          <a:effectLst/>
                          <a:latin typeface="Calibri" panose="020F0502020204030204" pitchFamily="34" charset="0"/>
                        </a:rPr>
                        <a:t>36.833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b"/>
                      <a:r>
                        <a:rPr lang="es-ES" sz="1600" b="0" i="0" u="none" strike="noStrike">
                          <a:solidFill>
                            <a:srgbClr val="000000"/>
                          </a:solidFill>
                          <a:effectLst/>
                          <a:latin typeface="Calibri" panose="020F0502020204030204" pitchFamily="34" charset="0"/>
                        </a:rPr>
                        <a:t>ITALIA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b"/>
                      <a:r>
                        <a:rPr lang="es-ES" sz="1600" b="0" i="0" u="none" strike="noStrike">
                          <a:solidFill>
                            <a:srgbClr val="000000"/>
                          </a:solidFill>
                          <a:effectLst/>
                          <a:latin typeface="Calibri" panose="020F0502020204030204" pitchFamily="34" charset="0"/>
                        </a:rPr>
                        <a:t>3,2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xmlns="" val="10006"/>
                  </a:ext>
                </a:extLst>
              </a:tr>
              <a:tr h="354988">
                <a:tc>
                  <a:txBody>
                    <a:bodyPr/>
                    <a:lstStyle/>
                    <a:p>
                      <a:pPr algn="ctr" fontAlgn="b"/>
                      <a:r>
                        <a:rPr lang="es-ES" sz="1400" b="0" i="0" u="none" strike="noStrike" dirty="0">
                          <a:solidFill>
                            <a:srgbClr val="000000"/>
                          </a:solidFill>
                          <a:effectLst/>
                          <a:latin typeface="Calibri" panose="020F0502020204030204" pitchFamily="34" charset="0"/>
                        </a:rPr>
                        <a:t>LIBIA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b"/>
                      <a:r>
                        <a:rPr lang="es-ES" sz="1600" b="0" i="0" u="none" strike="noStrike" dirty="0">
                          <a:solidFill>
                            <a:srgbClr val="000000"/>
                          </a:solidFill>
                          <a:effectLst/>
                          <a:latin typeface="Calibri" panose="020F0502020204030204" pitchFamily="34" charset="0"/>
                        </a:rPr>
                        <a:t>8.678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b"/>
                      <a:r>
                        <a:rPr lang="es-ES" sz="1600" b="0" i="0" u="none" strike="noStrike">
                          <a:solidFill>
                            <a:srgbClr val="000000"/>
                          </a:solidFill>
                          <a:effectLst/>
                          <a:latin typeface="Calibri" panose="020F0502020204030204" pitchFamily="34" charset="0"/>
                        </a:rPr>
                        <a:t>26.669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b"/>
                      <a:r>
                        <a:rPr lang="es-ES" sz="1600" b="0" i="0" u="none" strike="noStrike">
                          <a:solidFill>
                            <a:srgbClr val="000000"/>
                          </a:solidFill>
                          <a:effectLst/>
                          <a:latin typeface="Calibri" panose="020F0502020204030204" pitchFamily="34" charset="0"/>
                        </a:rPr>
                        <a:t>GRECIA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b"/>
                      <a:r>
                        <a:rPr lang="es-ES" sz="1600" b="0" i="0" u="none" strike="noStrike">
                          <a:solidFill>
                            <a:srgbClr val="000000"/>
                          </a:solidFill>
                          <a:effectLst/>
                          <a:latin typeface="Calibri" panose="020F0502020204030204" pitchFamily="34" charset="0"/>
                        </a:rPr>
                        <a:t>3,1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xmlns="" val="10007"/>
                  </a:ext>
                </a:extLst>
              </a:tr>
              <a:tr h="354988">
                <a:tc>
                  <a:txBody>
                    <a:bodyPr/>
                    <a:lstStyle/>
                    <a:p>
                      <a:pPr algn="ctr" fontAlgn="b"/>
                      <a:r>
                        <a:rPr lang="es-ES" sz="1400" b="0" i="0" u="none" strike="noStrike" dirty="0">
                          <a:solidFill>
                            <a:srgbClr val="000000"/>
                          </a:solidFill>
                          <a:effectLst/>
                          <a:latin typeface="Calibri" panose="020F0502020204030204" pitchFamily="34" charset="0"/>
                        </a:rPr>
                        <a:t>EGIPTO</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b"/>
                      <a:r>
                        <a:rPr lang="es-ES" sz="1600" b="0" i="0" u="none" strike="noStrike" dirty="0">
                          <a:solidFill>
                            <a:srgbClr val="000000"/>
                          </a:solidFill>
                          <a:effectLst/>
                          <a:latin typeface="Calibri" panose="020F0502020204030204" pitchFamily="34" charset="0"/>
                        </a:rPr>
                        <a:t>12.554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b"/>
                      <a:r>
                        <a:rPr lang="es-ES" sz="1600" b="0" i="0" u="none" strike="noStrike">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b"/>
                      <a:r>
                        <a:rPr lang="es-ES" sz="1600" b="0" i="0" u="none" strike="noStrike">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b"/>
                      <a:r>
                        <a:rPr lang="es-ES" sz="1600" b="0" i="0" u="none" strike="noStrike">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xmlns="" val="10008"/>
                  </a:ext>
                </a:extLst>
              </a:tr>
              <a:tr h="354988">
                <a:tc>
                  <a:txBody>
                    <a:bodyPr/>
                    <a:lstStyle/>
                    <a:p>
                      <a:pPr algn="ctr" fontAlgn="b"/>
                      <a:r>
                        <a:rPr lang="es-ES" sz="1400" b="0" i="0" u="none" strike="noStrike" dirty="0">
                          <a:solidFill>
                            <a:srgbClr val="000000"/>
                          </a:solidFill>
                          <a:effectLst/>
                          <a:latin typeface="Calibri" panose="020F0502020204030204" pitchFamily="34" charset="0"/>
                        </a:rPr>
                        <a:t>MAURITANIA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b"/>
                      <a:r>
                        <a:rPr lang="es-ES" sz="1600" b="0" i="0" u="none" strike="noStrike" dirty="0">
                          <a:solidFill>
                            <a:srgbClr val="000000"/>
                          </a:solidFill>
                          <a:effectLst/>
                          <a:latin typeface="Calibri" panose="020F0502020204030204" pitchFamily="34" charset="0"/>
                        </a:rPr>
                        <a:t>4.328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b"/>
                      <a:r>
                        <a:rPr lang="es-ES" sz="1600" b="0" i="0" u="none" strike="noStrike">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b"/>
                      <a:r>
                        <a:rPr lang="es-ES" sz="1600" b="0" i="0" u="none" strike="noStrike">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b"/>
                      <a:r>
                        <a:rPr lang="es-ES" sz="1600" b="0" i="0" u="none" strike="noStrike">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xmlns="" val="10009"/>
                  </a:ext>
                </a:extLst>
              </a:tr>
              <a:tr h="354988">
                <a:tc>
                  <a:txBody>
                    <a:bodyPr/>
                    <a:lstStyle/>
                    <a:p>
                      <a:pPr algn="ctr" fontAlgn="b"/>
                      <a:endParaRPr lang="es-ES" sz="1400" b="0" i="0" u="none" strike="noStrike" dirty="0">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b"/>
                      <a:endParaRPr lang="es-ES" sz="1600" b="0" i="0" u="none" strike="noStrike" dirty="0">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b"/>
                      <a:endParaRPr lang="es-ES" sz="16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b"/>
                      <a:endParaRPr lang="es-ES" sz="16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solidFill>
                      <a:schemeClr val="tx2"/>
                    </a:solidFill>
                  </a:tcPr>
                </a:tc>
                <a:tc>
                  <a:txBody>
                    <a:bodyPr/>
                    <a:lstStyle/>
                    <a:p>
                      <a:pPr algn="ctr" fontAlgn="b"/>
                      <a:endParaRPr lang="es-ES" sz="16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xmlns="" val="10010"/>
                  </a:ext>
                </a:extLst>
              </a:tr>
              <a:tr h="354988">
                <a:tc>
                  <a:txBody>
                    <a:bodyPr/>
                    <a:lstStyle/>
                    <a:p>
                      <a:pPr algn="ctr" fontAlgn="b"/>
                      <a:r>
                        <a:rPr lang="es-ES" sz="1400" b="0" i="0" u="none" strike="noStrike" dirty="0">
                          <a:solidFill>
                            <a:srgbClr val="000000"/>
                          </a:solidFill>
                          <a:effectLst/>
                          <a:latin typeface="Calibri" panose="020F0502020204030204" pitchFamily="34" charset="0"/>
                        </a:rPr>
                        <a:t>Media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b"/>
                      <a:r>
                        <a:rPr lang="es-ES" sz="1600" b="0" i="0" u="none" strike="noStrike" dirty="0">
                          <a:solidFill>
                            <a:srgbClr val="000000"/>
                          </a:solidFill>
                          <a:effectLst/>
                          <a:latin typeface="Calibri" panose="020F0502020204030204" pitchFamily="34" charset="0"/>
                        </a:rPr>
                        <a:t>10.092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b"/>
                      <a:r>
                        <a:rPr lang="es-ES" sz="1600" b="0" i="0" u="none" strike="noStrike">
                          <a:solidFill>
                            <a:srgbClr val="000000"/>
                          </a:solidFill>
                          <a:effectLst/>
                          <a:latin typeface="Calibri" panose="020F0502020204030204" pitchFamily="34" charset="0"/>
                        </a:rPr>
                        <a:t>35.533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b"/>
                      <a:endParaRPr lang="es-ES" sz="1600" b="0" i="0" u="none" strike="noStrike">
                        <a:solidFill>
                          <a:srgbClr val="000000"/>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tx2"/>
                    </a:solidFill>
                  </a:tcPr>
                </a:tc>
                <a:tc>
                  <a:txBody>
                    <a:bodyPr/>
                    <a:lstStyle/>
                    <a:p>
                      <a:pPr algn="ctr" fontAlgn="b"/>
                      <a:r>
                        <a:rPr lang="es-ES" sz="1600" b="1" i="0" u="none" strike="noStrike">
                          <a:solidFill>
                            <a:srgbClr val="000000"/>
                          </a:solidFill>
                          <a:effectLst/>
                          <a:latin typeface="Calibri" panose="020F0502020204030204" pitchFamily="34" charset="0"/>
                        </a:rPr>
                        <a:t>3,5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xmlns="" val="10011"/>
                  </a:ext>
                </a:extLst>
              </a:tr>
              <a:tr h="369777">
                <a:tc>
                  <a:txBody>
                    <a:bodyPr/>
                    <a:lstStyle/>
                    <a:p>
                      <a:pPr algn="ctr" fontAlgn="b"/>
                      <a:endParaRPr lang="es-ES" sz="1400" b="0" i="0" u="none" strike="noStrike" dirty="0">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c>
                  <a:txBody>
                    <a:bodyPr/>
                    <a:lstStyle/>
                    <a:p>
                      <a:pPr algn="ctr" fontAlgn="b"/>
                      <a:endParaRPr lang="es-ES" sz="1600" b="0" i="0" u="none" strike="noStrike" dirty="0">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c>
                  <a:txBody>
                    <a:bodyPr/>
                    <a:lstStyle/>
                    <a:p>
                      <a:pPr algn="ctr" fontAlgn="b"/>
                      <a:endParaRPr lang="es-ES" sz="16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solidFill>
                      <a:schemeClr val="tx2"/>
                    </a:solidFill>
                  </a:tcPr>
                </a:tc>
                <a:tc>
                  <a:txBody>
                    <a:bodyPr/>
                    <a:lstStyle/>
                    <a:p>
                      <a:pPr algn="ctr" fontAlgn="b"/>
                      <a:endParaRPr lang="es-ES" sz="16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w="12700" cap="flat" cmpd="sng" algn="ctr">
                      <a:solidFill>
                        <a:srgbClr val="000000"/>
                      </a:solidFill>
                      <a:prstDash val="solid"/>
                      <a:round/>
                      <a:headEnd type="none" w="med" len="med"/>
                      <a:tailEnd type="none" w="med" len="med"/>
                    </a:lnB>
                    <a:solidFill>
                      <a:schemeClr val="tx2"/>
                    </a:solidFill>
                  </a:tcPr>
                </a:tc>
                <a:tc>
                  <a:txBody>
                    <a:bodyPr/>
                    <a:lstStyle/>
                    <a:p>
                      <a:pPr algn="ctr" fontAlgn="b"/>
                      <a:endParaRPr lang="es-ES" sz="16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xmlns="" val="10012"/>
                  </a:ext>
                </a:extLst>
              </a:tr>
              <a:tr h="544708">
                <a:tc>
                  <a:txBody>
                    <a:bodyPr/>
                    <a:lstStyle/>
                    <a:p>
                      <a:pPr algn="ctr" fontAlgn="b"/>
                      <a:r>
                        <a:rPr lang="es-ES" sz="1400" b="0" i="0" u="none" strike="noStrike" dirty="0">
                          <a:solidFill>
                            <a:srgbClr val="000000"/>
                          </a:solidFill>
                          <a:effectLst/>
                          <a:latin typeface="Calibri" panose="020F0502020204030204" pitchFamily="34" charset="0"/>
                        </a:rPr>
                        <a:t>USA</a:t>
                      </a:r>
                    </a:p>
                  </a:txBody>
                  <a:tcPr marL="7620" marR="7620" marT="762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chemeClr val="tx2"/>
                    </a:solidFill>
                  </a:tcPr>
                </a:tc>
                <a:tc>
                  <a:txBody>
                    <a:bodyPr/>
                    <a:lstStyle/>
                    <a:p>
                      <a:pPr algn="ctr" fontAlgn="b"/>
                      <a:r>
                        <a:rPr lang="es-ES" sz="1600" b="0" i="0" u="none" strike="noStrike" dirty="0">
                          <a:solidFill>
                            <a:srgbClr val="000000"/>
                          </a:solidFill>
                          <a:effectLst/>
                          <a:latin typeface="Calibri" panose="020F0502020204030204" pitchFamily="34" charset="0"/>
                        </a:rPr>
                        <a:t>57.436</a:t>
                      </a:r>
                    </a:p>
                  </a:txBody>
                  <a:tcPr marL="7620" marR="7620" marT="762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tx2"/>
                    </a:solidFill>
                  </a:tcPr>
                </a:tc>
                <a:tc>
                  <a:txBody>
                    <a:bodyPr/>
                    <a:lstStyle/>
                    <a:p>
                      <a:pPr algn="ctr" fontAlgn="b"/>
                      <a:endParaRPr lang="es-ES" sz="1600" b="0" i="0" u="none" strike="noStrike">
                        <a:solidFill>
                          <a:srgbClr val="000000"/>
                        </a:solidFill>
                        <a:effectLst/>
                        <a:latin typeface="Calibri" panose="020F0502020204030204" pitchFamily="34" charset="0"/>
                      </a:endParaRP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tx2"/>
                    </a:solidFill>
                  </a:tcPr>
                </a:tc>
                <a:tc>
                  <a:txBody>
                    <a:bodyPr/>
                    <a:lstStyle/>
                    <a:p>
                      <a:pPr algn="ctr" fontAlgn="b"/>
                      <a:r>
                        <a:rPr lang="es-ES" sz="1600" b="0" i="0" u="none" strike="noStrike">
                          <a:solidFill>
                            <a:srgbClr val="000000"/>
                          </a:solidFill>
                          <a:effectLst/>
                          <a:latin typeface="Calibri" panose="020F0502020204030204" pitchFamily="34" charset="0"/>
                        </a:rPr>
                        <a:t>COREAL DEL NORTE</a:t>
                      </a:r>
                    </a:p>
                  </a:txBody>
                  <a:tcPr marL="7620" marR="7620" marT="762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chemeClr val="tx2"/>
                    </a:solidFill>
                  </a:tcPr>
                </a:tc>
                <a:tc>
                  <a:txBody>
                    <a:bodyPr/>
                    <a:lstStyle/>
                    <a:p>
                      <a:pPr algn="ctr" fontAlgn="b"/>
                      <a:r>
                        <a:rPr lang="es-ES" sz="1600" b="0" i="0" u="none" strike="noStrike">
                          <a:solidFill>
                            <a:srgbClr val="000000"/>
                          </a:solidFill>
                          <a:effectLst/>
                          <a:latin typeface="Calibri" panose="020F0502020204030204" pitchFamily="34" charset="0"/>
                        </a:rPr>
                        <a:t>37.740</a:t>
                      </a:r>
                    </a:p>
                  </a:txBody>
                  <a:tcPr marL="7620" marR="7620" marT="762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tx2"/>
                    </a:solidFill>
                  </a:tcPr>
                </a:tc>
                <a:extLst>
                  <a:ext uri="{0D108BD9-81ED-4DB2-BD59-A6C34878D82A}">
                    <a16:rowId xmlns:a16="http://schemas.microsoft.com/office/drawing/2014/main" xmlns="" val="10013"/>
                  </a:ext>
                </a:extLst>
              </a:tr>
              <a:tr h="544708">
                <a:tc>
                  <a:txBody>
                    <a:bodyPr/>
                    <a:lstStyle/>
                    <a:p>
                      <a:pPr algn="ctr" fontAlgn="b"/>
                      <a:r>
                        <a:rPr lang="es-ES" sz="1400" b="0" i="0" u="none" strike="noStrike" dirty="0">
                          <a:solidFill>
                            <a:srgbClr val="000000"/>
                          </a:solidFill>
                          <a:effectLst/>
                          <a:latin typeface="Calibri" panose="020F0502020204030204" pitchFamily="34" charset="0"/>
                        </a:rPr>
                        <a:t>MEXICO</a:t>
                      </a:r>
                    </a:p>
                  </a:txBody>
                  <a:tcPr marL="7620" marR="7620" marT="762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tx2"/>
                    </a:solidFill>
                  </a:tcPr>
                </a:tc>
                <a:tc>
                  <a:txBody>
                    <a:bodyPr/>
                    <a:lstStyle/>
                    <a:p>
                      <a:pPr algn="ctr" fontAlgn="b"/>
                      <a:r>
                        <a:rPr lang="es-ES" sz="1600" b="0" i="0" u="none" strike="noStrike" dirty="0">
                          <a:solidFill>
                            <a:srgbClr val="000000"/>
                          </a:solidFill>
                          <a:effectLst/>
                          <a:latin typeface="Calibri" panose="020F0502020204030204" pitchFamily="34" charset="0"/>
                        </a:rPr>
                        <a:t>18.938</a:t>
                      </a:r>
                    </a:p>
                  </a:txBody>
                  <a:tcPr marL="7620" marR="7620" marT="762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tx2"/>
                    </a:solidFill>
                  </a:tcPr>
                </a:tc>
                <a:tc>
                  <a:txBody>
                    <a:bodyPr/>
                    <a:lstStyle/>
                    <a:p>
                      <a:pPr algn="ctr" fontAlgn="b"/>
                      <a:endParaRPr lang="es-ES" sz="1600" b="0" i="0" u="none" strike="noStrike">
                        <a:solidFill>
                          <a:srgbClr val="000000"/>
                        </a:solidFill>
                        <a:effectLst/>
                        <a:latin typeface="Calibri" panose="020F0502020204030204" pitchFamily="34" charset="0"/>
                      </a:endParaRPr>
                    </a:p>
                  </a:txBody>
                  <a:tcPr marL="7620" marR="7620" marT="762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tx2"/>
                    </a:solidFill>
                  </a:tcPr>
                </a:tc>
                <a:tc>
                  <a:txBody>
                    <a:bodyPr/>
                    <a:lstStyle/>
                    <a:p>
                      <a:pPr algn="ctr" fontAlgn="b"/>
                      <a:r>
                        <a:rPr lang="es-ES" sz="1600" b="0" i="0" u="none" strike="noStrike">
                          <a:solidFill>
                            <a:srgbClr val="000000"/>
                          </a:solidFill>
                          <a:effectLst/>
                          <a:latin typeface="Calibri" panose="020F0502020204030204" pitchFamily="34" charset="0"/>
                        </a:rPr>
                        <a:t>COREA DEL SUR (?)</a:t>
                      </a:r>
                    </a:p>
                  </a:txBody>
                  <a:tcPr marL="7620" marR="7620" marT="762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tx2"/>
                    </a:solidFill>
                  </a:tcPr>
                </a:tc>
                <a:tc>
                  <a:txBody>
                    <a:bodyPr/>
                    <a:lstStyle/>
                    <a:p>
                      <a:pPr algn="ctr" fontAlgn="b"/>
                      <a:r>
                        <a:rPr lang="es-ES" sz="1600" b="0" i="0" u="none" strike="noStrike">
                          <a:solidFill>
                            <a:srgbClr val="000000"/>
                          </a:solidFill>
                          <a:effectLst/>
                          <a:latin typeface="Calibri" panose="020F0502020204030204" pitchFamily="34" charset="0"/>
                        </a:rPr>
                        <a:t>1.800</a:t>
                      </a:r>
                    </a:p>
                  </a:txBody>
                  <a:tcPr marL="7620" marR="7620" marT="762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xmlns="" val="10014"/>
                  </a:ext>
                </a:extLst>
              </a:tr>
              <a:tr h="354988">
                <a:tc>
                  <a:txBody>
                    <a:bodyPr/>
                    <a:lstStyle/>
                    <a:p>
                      <a:pPr algn="ctr" fontAlgn="b"/>
                      <a:endParaRPr lang="es-ES" sz="1400" b="0" i="0" u="none" strike="noStrike" dirty="0">
                        <a:solidFill>
                          <a:srgbClr val="000000"/>
                        </a:solidFill>
                        <a:effectLst/>
                        <a:latin typeface="Calibri" panose="020F0502020204030204" pitchFamily="34" charset="0"/>
                      </a:endParaRPr>
                    </a:p>
                  </a:txBody>
                  <a:tcPr marL="7620" marR="7620" marT="762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b"/>
                      <a:endParaRPr lang="es-ES" sz="1600" b="0" i="0" u="none" strike="noStrike" dirty="0">
                        <a:solidFill>
                          <a:srgbClr val="000000"/>
                        </a:solidFill>
                        <a:effectLst/>
                        <a:latin typeface="Calibri" panose="020F0502020204030204" pitchFamily="34" charset="0"/>
                      </a:endParaRPr>
                    </a:p>
                  </a:txBody>
                  <a:tcPr marL="7620" marR="7620" marT="762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b"/>
                      <a:endParaRPr lang="es-ES" sz="16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solidFill>
                      <a:schemeClr val="tx2"/>
                    </a:solidFill>
                  </a:tcPr>
                </a:tc>
                <a:tc>
                  <a:txBody>
                    <a:bodyPr/>
                    <a:lstStyle/>
                    <a:p>
                      <a:pPr algn="ctr" fontAlgn="b"/>
                      <a:endParaRPr lang="es-ES" sz="1600" b="0" i="0" u="none" strike="noStrike">
                        <a:solidFill>
                          <a:srgbClr val="000000"/>
                        </a:solidFill>
                        <a:effectLst/>
                        <a:latin typeface="Calibri" panose="020F0502020204030204" pitchFamily="34" charset="0"/>
                      </a:endParaRPr>
                    </a:p>
                  </a:txBody>
                  <a:tcPr marL="7620" marR="7620" marT="762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b"/>
                      <a:endParaRPr lang="es-ES" sz="1600" b="0" i="0" u="none" strike="noStrike">
                        <a:solidFill>
                          <a:srgbClr val="000000"/>
                        </a:solidFill>
                        <a:effectLst/>
                        <a:latin typeface="Calibri" panose="020F0502020204030204" pitchFamily="34" charset="0"/>
                      </a:endParaRPr>
                    </a:p>
                  </a:txBody>
                  <a:tcPr marL="7620" marR="7620" marT="762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xmlns="" val="10015"/>
                  </a:ext>
                </a:extLst>
              </a:tr>
              <a:tr h="354988">
                <a:tc>
                  <a:txBody>
                    <a:bodyPr/>
                    <a:lstStyle/>
                    <a:p>
                      <a:pPr algn="ctr" fontAlgn="b"/>
                      <a:r>
                        <a:rPr lang="es-ES" sz="1400" b="0" i="0" u="none" strike="noStrike" dirty="0" err="1">
                          <a:solidFill>
                            <a:srgbClr val="000000"/>
                          </a:solidFill>
                          <a:effectLst/>
                          <a:latin typeface="Calibri" panose="020F0502020204030204" pitchFamily="34" charset="0"/>
                        </a:rPr>
                        <a:t>Dif</a:t>
                      </a:r>
                      <a:r>
                        <a:rPr lang="es-ES" sz="1400" b="0" i="0" u="none" strike="noStrike" dirty="0">
                          <a:solidFill>
                            <a:srgbClr val="000000"/>
                          </a:solidFill>
                          <a:effectLst/>
                          <a:latin typeface="Calibri" panose="020F0502020204030204" pitchFamily="34" charset="0"/>
                        </a:rPr>
                        <a: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b"/>
                      <a:r>
                        <a:rPr lang="es-ES" sz="1600" b="1" i="0" u="none" strike="noStrike" dirty="0">
                          <a:solidFill>
                            <a:srgbClr val="000000"/>
                          </a:solidFill>
                          <a:effectLst/>
                          <a:latin typeface="Calibri" panose="020F0502020204030204" pitchFamily="34" charset="0"/>
                        </a:rPr>
                        <a:t>3,0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b"/>
                      <a:endParaRPr lang="es-ES" sz="1600" b="0" i="0" u="none" strike="noStrike" dirty="0">
                        <a:solidFill>
                          <a:srgbClr val="000000"/>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tx2"/>
                    </a:solidFill>
                  </a:tcPr>
                </a:tc>
                <a:tc>
                  <a:txBody>
                    <a:bodyPr/>
                    <a:lstStyle/>
                    <a:p>
                      <a:pPr algn="ctr" fontAlgn="b"/>
                      <a:r>
                        <a:rPr lang="es-ES" sz="1600" b="0" i="0" u="none" strike="noStrike" dirty="0" err="1">
                          <a:solidFill>
                            <a:srgbClr val="000000"/>
                          </a:solidFill>
                          <a:effectLst/>
                          <a:latin typeface="Calibri" panose="020F0502020204030204" pitchFamily="34" charset="0"/>
                        </a:rPr>
                        <a:t>Dif</a:t>
                      </a:r>
                      <a:r>
                        <a:rPr lang="es-ES" sz="1600" b="0" i="0" u="none" strike="noStrike" dirty="0">
                          <a:solidFill>
                            <a:srgbClr val="000000"/>
                          </a:solidFill>
                          <a:effectLst/>
                          <a:latin typeface="Calibri" panose="020F0502020204030204" pitchFamily="34" charset="0"/>
                        </a:rPr>
                        <a: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b"/>
                      <a:r>
                        <a:rPr lang="es-ES" sz="1600" b="1" i="0" u="none" strike="noStrike" dirty="0">
                          <a:solidFill>
                            <a:srgbClr val="000000"/>
                          </a:solidFill>
                          <a:effectLst/>
                          <a:latin typeface="Calibri" panose="020F0502020204030204" pitchFamily="34" charset="0"/>
                        </a:rPr>
                        <a:t>21,0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xmlns="" val="10016"/>
                  </a:ext>
                </a:extLst>
              </a:tr>
            </a:tbl>
          </a:graphicData>
        </a:graphic>
      </p:graphicFrame>
    </p:spTree>
    <p:extLst>
      <p:ext uri="{BB962C8B-B14F-4D97-AF65-F5344CB8AC3E}">
        <p14:creationId xmlns:p14="http://schemas.microsoft.com/office/powerpoint/2010/main" val="269721574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Un ejemplo….</a:t>
            </a:r>
            <a:endParaRPr lang="en-US" dirty="0"/>
          </a:p>
        </p:txBody>
      </p:sp>
      <p:sp>
        <p:nvSpPr>
          <p:cNvPr id="3" name="Marcador de fecha 2"/>
          <p:cNvSpPr>
            <a:spLocks noGrp="1"/>
          </p:cNvSpPr>
          <p:nvPr>
            <p:ph type="dt" sz="half" idx="10"/>
          </p:nvPr>
        </p:nvSpPr>
        <p:spPr/>
        <p:txBody>
          <a:bodyPr/>
          <a:lstStyle/>
          <a:p>
            <a:pPr>
              <a:defRPr/>
            </a:pPr>
            <a:fld id="{C228C53A-FAB9-47C4-AB1F-4387AAED5605}" type="datetime1">
              <a:rPr lang="es-ES" smtClean="0">
                <a:solidFill>
                  <a:srgbClr val="FFFFFF"/>
                </a:solidFill>
              </a:rPr>
              <a:pPr>
                <a:defRPr/>
              </a:pPr>
              <a:t>13/06/2018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p:cNvSpPr>
            <a:spLocks noGrp="1"/>
          </p:cNvSpPr>
          <p:nvPr>
            <p:ph type="sldNum" sz="quarter" idx="12"/>
          </p:nvPr>
        </p:nvSpPr>
        <p:spPr/>
        <p:txBody>
          <a:bodyPr/>
          <a:lstStyle/>
          <a:p>
            <a:fld id="{D27ED5CE-D8EA-4F0F-875F-C9D411C7B1FF}" type="slidenum">
              <a:rPr lang="es-ES" altLang="es-ES" smtClean="0">
                <a:solidFill>
                  <a:srgbClr val="FFFFFF"/>
                </a:solidFill>
              </a:rPr>
              <a:pPr/>
              <a:t>89</a:t>
            </a:fld>
            <a:endParaRPr lang="es-ES" altLang="es-ES">
              <a:solidFill>
                <a:srgbClr val="FFFFFF"/>
              </a:solidFill>
            </a:endParaRPr>
          </a:p>
        </p:txBody>
      </p:sp>
      <p:pic>
        <p:nvPicPr>
          <p:cNvPr id="1026" name="Picture 2" descr="e692ad70-0014-4851-99c9-feb354a6f89a@eurprd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2044" y="1268083"/>
            <a:ext cx="9938257" cy="5212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414786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B0FC03B-0104-4D1A-B84B-991F270EBAA8}"/>
              </a:ext>
            </a:extLst>
          </p:cNvPr>
          <p:cNvSpPr>
            <a:spLocks noGrp="1"/>
          </p:cNvSpPr>
          <p:nvPr>
            <p:ph type="title"/>
          </p:nvPr>
        </p:nvSpPr>
        <p:spPr>
          <a:xfrm>
            <a:off x="628454" y="277813"/>
            <a:ext cx="10972800" cy="1143000"/>
          </a:xfrm>
        </p:spPr>
        <p:txBody>
          <a:bodyPr/>
          <a:lstStyle/>
          <a:p>
            <a:r>
              <a:rPr lang="es-ES" dirty="0"/>
              <a:t>Desempleo juvenil países árabes</a:t>
            </a:r>
            <a:br>
              <a:rPr lang="es-ES" dirty="0"/>
            </a:br>
            <a:r>
              <a:rPr lang="en-US" sz="1600" dirty="0"/>
              <a:t>Arab Human Development Report 2016, </a:t>
            </a:r>
            <a:r>
              <a:rPr lang="en-US" sz="1600" i="1" dirty="0"/>
              <a:t>Youth and the Prospects for Human Development in a Changing Reality</a:t>
            </a:r>
            <a:endParaRPr lang="es-ES" sz="1600" dirty="0"/>
          </a:p>
        </p:txBody>
      </p:sp>
      <p:sp>
        <p:nvSpPr>
          <p:cNvPr id="3" name="Marcador de fecha 2">
            <a:extLst>
              <a:ext uri="{FF2B5EF4-FFF2-40B4-BE49-F238E27FC236}">
                <a16:creationId xmlns:a16="http://schemas.microsoft.com/office/drawing/2014/main" xmlns="" id="{33B9EA67-9E1A-4D44-A02E-9DD33E49E92D}"/>
              </a:ext>
            </a:extLst>
          </p:cNvPr>
          <p:cNvSpPr>
            <a:spLocks noGrp="1"/>
          </p:cNvSpPr>
          <p:nvPr>
            <p:ph type="dt" sz="half" idx="10"/>
          </p:nvPr>
        </p:nvSpPr>
        <p:spPr/>
        <p:txBody>
          <a:bodyPr/>
          <a:lstStyle/>
          <a:p>
            <a:pPr>
              <a:defRPr/>
            </a:pPr>
            <a:fld id="{B958AB75-3E01-4CB7-BD77-5822693DEA6F}" type="datetime1">
              <a:rPr lang="es-ES" smtClean="0"/>
              <a:pPr>
                <a:defRPr/>
              </a:pPr>
              <a:t>13/06/2018</a:t>
            </a:fld>
            <a:endParaRPr lang="es-ES"/>
          </a:p>
        </p:txBody>
      </p:sp>
      <p:sp>
        <p:nvSpPr>
          <p:cNvPr id="4" name="Marcador de pie de página 3">
            <a:extLst>
              <a:ext uri="{FF2B5EF4-FFF2-40B4-BE49-F238E27FC236}">
                <a16:creationId xmlns:a16="http://schemas.microsoft.com/office/drawing/2014/main" xmlns="" id="{2EC88FAA-B92F-469E-80F3-19217833FD19}"/>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xmlns="" id="{D22AD7A6-0AFB-4E21-912E-3A2F8BC6DCDA}"/>
              </a:ext>
            </a:extLst>
          </p:cNvPr>
          <p:cNvSpPr>
            <a:spLocks noGrp="1"/>
          </p:cNvSpPr>
          <p:nvPr>
            <p:ph type="sldNum" sz="quarter" idx="12"/>
          </p:nvPr>
        </p:nvSpPr>
        <p:spPr/>
        <p:txBody>
          <a:bodyPr/>
          <a:lstStyle/>
          <a:p>
            <a:pPr>
              <a:defRPr/>
            </a:pPr>
            <a:fld id="{34453947-24A0-44F6-B810-B9BCF96CFDE5}" type="slidenum">
              <a:rPr lang="es-ES" smtClean="0"/>
              <a:pPr>
                <a:defRPr/>
              </a:pPr>
              <a:t>90</a:t>
            </a:fld>
            <a:endParaRPr lang="es-ES"/>
          </a:p>
        </p:txBody>
      </p:sp>
      <p:pic>
        <p:nvPicPr>
          <p:cNvPr id="6" name="Imagen 5">
            <a:extLst>
              <a:ext uri="{FF2B5EF4-FFF2-40B4-BE49-F238E27FC236}">
                <a16:creationId xmlns:a16="http://schemas.microsoft.com/office/drawing/2014/main" xmlns="" id="{EFD9094E-D0E5-4AA7-9F04-66ADF656A0EF}"/>
              </a:ext>
            </a:extLst>
          </p:cNvPr>
          <p:cNvPicPr>
            <a:picLocks noChangeAspect="1"/>
          </p:cNvPicPr>
          <p:nvPr/>
        </p:nvPicPr>
        <p:blipFill>
          <a:blip r:embed="rId2"/>
          <a:stretch>
            <a:fillRect/>
          </a:stretch>
        </p:blipFill>
        <p:spPr>
          <a:xfrm>
            <a:off x="948708" y="2045749"/>
            <a:ext cx="10033902" cy="4317343"/>
          </a:xfrm>
          <a:prstGeom prst="rect">
            <a:avLst/>
          </a:prstGeom>
        </p:spPr>
      </p:pic>
    </p:spTree>
    <p:extLst>
      <p:ext uri="{BB962C8B-B14F-4D97-AF65-F5344CB8AC3E}">
        <p14:creationId xmlns:p14="http://schemas.microsoft.com/office/powerpoint/2010/main" val="25501471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CA187BC-8333-47F1-B93E-9F16792330FC}"/>
              </a:ext>
            </a:extLst>
          </p:cNvPr>
          <p:cNvSpPr>
            <a:spLocks noGrp="1"/>
          </p:cNvSpPr>
          <p:nvPr>
            <p:ph type="title"/>
          </p:nvPr>
        </p:nvSpPr>
        <p:spPr/>
        <p:txBody>
          <a:bodyPr/>
          <a:lstStyle/>
          <a:p>
            <a:r>
              <a:rPr lang="en-US" sz="1600" dirty="0"/>
              <a:t>Arab Human Development Report 2016, </a:t>
            </a:r>
            <a:r>
              <a:rPr lang="en-US" sz="1600" i="1" dirty="0"/>
              <a:t>Youth and the Prospects for Human Development in a Changing Reality</a:t>
            </a:r>
            <a:endParaRPr lang="es-ES" sz="1600" dirty="0"/>
          </a:p>
        </p:txBody>
      </p:sp>
      <p:sp>
        <p:nvSpPr>
          <p:cNvPr id="3" name="Marcador de fecha 2">
            <a:extLst>
              <a:ext uri="{FF2B5EF4-FFF2-40B4-BE49-F238E27FC236}">
                <a16:creationId xmlns:a16="http://schemas.microsoft.com/office/drawing/2014/main" xmlns="" id="{2D87EA9F-E802-4734-A743-924944364478}"/>
              </a:ext>
            </a:extLst>
          </p:cNvPr>
          <p:cNvSpPr>
            <a:spLocks noGrp="1"/>
          </p:cNvSpPr>
          <p:nvPr>
            <p:ph type="dt" sz="half" idx="10"/>
          </p:nvPr>
        </p:nvSpPr>
        <p:spPr/>
        <p:txBody>
          <a:bodyPr/>
          <a:lstStyle/>
          <a:p>
            <a:pPr>
              <a:defRPr/>
            </a:pPr>
            <a:fld id="{B958AB75-3E01-4CB7-BD77-5822693DEA6F}" type="datetime1">
              <a:rPr lang="es-ES" smtClean="0"/>
              <a:pPr>
                <a:defRPr/>
              </a:pPr>
              <a:t>13/06/2018</a:t>
            </a:fld>
            <a:endParaRPr lang="es-ES"/>
          </a:p>
        </p:txBody>
      </p:sp>
      <p:sp>
        <p:nvSpPr>
          <p:cNvPr id="4" name="Marcador de pie de página 3">
            <a:extLst>
              <a:ext uri="{FF2B5EF4-FFF2-40B4-BE49-F238E27FC236}">
                <a16:creationId xmlns:a16="http://schemas.microsoft.com/office/drawing/2014/main" xmlns="" id="{7FAEC691-8CFA-4F74-A3CC-3F717C5E6BD2}"/>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xmlns="" id="{0F309604-0646-4E6E-B7F4-C6AECF046940}"/>
              </a:ext>
            </a:extLst>
          </p:cNvPr>
          <p:cNvSpPr>
            <a:spLocks noGrp="1"/>
          </p:cNvSpPr>
          <p:nvPr>
            <p:ph type="sldNum" sz="quarter" idx="12"/>
          </p:nvPr>
        </p:nvSpPr>
        <p:spPr/>
        <p:txBody>
          <a:bodyPr/>
          <a:lstStyle/>
          <a:p>
            <a:pPr>
              <a:defRPr/>
            </a:pPr>
            <a:fld id="{34453947-24A0-44F6-B810-B9BCF96CFDE5}" type="slidenum">
              <a:rPr lang="es-ES" smtClean="0"/>
              <a:pPr>
                <a:defRPr/>
              </a:pPr>
              <a:t>91</a:t>
            </a:fld>
            <a:endParaRPr lang="es-ES"/>
          </a:p>
        </p:txBody>
      </p:sp>
      <p:pic>
        <p:nvPicPr>
          <p:cNvPr id="6" name="Imagen 5">
            <a:extLst>
              <a:ext uri="{FF2B5EF4-FFF2-40B4-BE49-F238E27FC236}">
                <a16:creationId xmlns:a16="http://schemas.microsoft.com/office/drawing/2014/main" xmlns="" id="{8C90275F-6D4F-4663-AF0E-E2BE8DDD6618}"/>
              </a:ext>
            </a:extLst>
          </p:cNvPr>
          <p:cNvPicPr>
            <a:picLocks noChangeAspect="1"/>
          </p:cNvPicPr>
          <p:nvPr/>
        </p:nvPicPr>
        <p:blipFill>
          <a:blip r:embed="rId2"/>
          <a:stretch>
            <a:fillRect/>
          </a:stretch>
        </p:blipFill>
        <p:spPr>
          <a:xfrm>
            <a:off x="211851" y="1668545"/>
            <a:ext cx="11593313" cy="3685880"/>
          </a:xfrm>
          <a:prstGeom prst="rect">
            <a:avLst/>
          </a:prstGeom>
        </p:spPr>
      </p:pic>
    </p:spTree>
    <p:extLst>
      <p:ext uri="{BB962C8B-B14F-4D97-AF65-F5344CB8AC3E}">
        <p14:creationId xmlns:p14="http://schemas.microsoft.com/office/powerpoint/2010/main" val="303233705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34E667D-9EA9-4FC9-9FC3-B604009F4FA8}"/>
              </a:ext>
            </a:extLst>
          </p:cNvPr>
          <p:cNvSpPr>
            <a:spLocks noGrp="1"/>
          </p:cNvSpPr>
          <p:nvPr>
            <p:ph type="title"/>
          </p:nvPr>
        </p:nvSpPr>
        <p:spPr>
          <a:xfrm>
            <a:off x="600173" y="277813"/>
            <a:ext cx="10972800" cy="1143000"/>
          </a:xfrm>
        </p:spPr>
        <p:txBody>
          <a:bodyPr/>
          <a:lstStyle/>
          <a:p>
            <a:r>
              <a:rPr lang="es-ES" dirty="0"/>
              <a:t>Economía vinculada al petróleo</a:t>
            </a:r>
            <a:r>
              <a:rPr lang="es-ES" sz="1800" dirty="0"/>
              <a:t/>
            </a:r>
            <a:br>
              <a:rPr lang="es-ES" sz="1800" dirty="0"/>
            </a:br>
            <a:r>
              <a:rPr lang="en-US" sz="1600" dirty="0"/>
              <a:t>Arab Human Development Report 2016, </a:t>
            </a:r>
            <a:r>
              <a:rPr lang="en-US" sz="1600" i="1" dirty="0"/>
              <a:t>Youth and the Prospects for Human Development in a Changing Reality</a:t>
            </a:r>
            <a:endParaRPr lang="es-ES" sz="4000" i="1" dirty="0"/>
          </a:p>
        </p:txBody>
      </p:sp>
      <p:sp>
        <p:nvSpPr>
          <p:cNvPr id="3" name="Marcador de fecha 2">
            <a:extLst>
              <a:ext uri="{FF2B5EF4-FFF2-40B4-BE49-F238E27FC236}">
                <a16:creationId xmlns:a16="http://schemas.microsoft.com/office/drawing/2014/main" xmlns="" id="{AF87152D-CC33-4EE2-8D44-35E3C14E181D}"/>
              </a:ext>
            </a:extLst>
          </p:cNvPr>
          <p:cNvSpPr>
            <a:spLocks noGrp="1"/>
          </p:cNvSpPr>
          <p:nvPr>
            <p:ph type="dt" sz="half" idx="10"/>
          </p:nvPr>
        </p:nvSpPr>
        <p:spPr/>
        <p:txBody>
          <a:bodyPr/>
          <a:lstStyle/>
          <a:p>
            <a:pPr>
              <a:defRPr/>
            </a:pPr>
            <a:fld id="{B958AB75-3E01-4CB7-BD77-5822693DEA6F}" type="datetime1">
              <a:rPr lang="es-ES" smtClean="0"/>
              <a:pPr>
                <a:defRPr/>
              </a:pPr>
              <a:t>13/06/2018</a:t>
            </a:fld>
            <a:endParaRPr lang="es-ES"/>
          </a:p>
        </p:txBody>
      </p:sp>
      <p:sp>
        <p:nvSpPr>
          <p:cNvPr id="4" name="Marcador de pie de página 3">
            <a:extLst>
              <a:ext uri="{FF2B5EF4-FFF2-40B4-BE49-F238E27FC236}">
                <a16:creationId xmlns:a16="http://schemas.microsoft.com/office/drawing/2014/main" xmlns="" id="{8C382483-B976-44D3-9E66-FC808B081251}"/>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xmlns="" id="{58DC15CE-E73D-408B-8F6C-9CB4CEF03BC4}"/>
              </a:ext>
            </a:extLst>
          </p:cNvPr>
          <p:cNvSpPr>
            <a:spLocks noGrp="1"/>
          </p:cNvSpPr>
          <p:nvPr>
            <p:ph type="sldNum" sz="quarter" idx="12"/>
          </p:nvPr>
        </p:nvSpPr>
        <p:spPr/>
        <p:txBody>
          <a:bodyPr/>
          <a:lstStyle/>
          <a:p>
            <a:pPr>
              <a:defRPr/>
            </a:pPr>
            <a:fld id="{34453947-24A0-44F6-B810-B9BCF96CFDE5}" type="slidenum">
              <a:rPr lang="es-ES" smtClean="0"/>
              <a:pPr>
                <a:defRPr/>
              </a:pPr>
              <a:t>92</a:t>
            </a:fld>
            <a:endParaRPr lang="es-ES"/>
          </a:p>
        </p:txBody>
      </p:sp>
      <p:pic>
        <p:nvPicPr>
          <p:cNvPr id="6" name="Imagen 5">
            <a:extLst>
              <a:ext uri="{FF2B5EF4-FFF2-40B4-BE49-F238E27FC236}">
                <a16:creationId xmlns:a16="http://schemas.microsoft.com/office/drawing/2014/main" xmlns="" id="{80CFB933-78D1-431B-8FD9-D056F875DF94}"/>
              </a:ext>
            </a:extLst>
          </p:cNvPr>
          <p:cNvPicPr>
            <a:picLocks noChangeAspect="1"/>
          </p:cNvPicPr>
          <p:nvPr/>
        </p:nvPicPr>
        <p:blipFill>
          <a:blip r:embed="rId2"/>
          <a:stretch>
            <a:fillRect/>
          </a:stretch>
        </p:blipFill>
        <p:spPr>
          <a:xfrm>
            <a:off x="886121" y="1480975"/>
            <a:ext cx="10026813" cy="4756952"/>
          </a:xfrm>
          <a:prstGeom prst="rect">
            <a:avLst/>
          </a:prstGeom>
        </p:spPr>
      </p:pic>
    </p:spTree>
    <p:extLst>
      <p:ext uri="{BB962C8B-B14F-4D97-AF65-F5344CB8AC3E}">
        <p14:creationId xmlns:p14="http://schemas.microsoft.com/office/powerpoint/2010/main" val="300691904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78BF4B13-3CCE-4CC3-8F6D-1A9186B24C1C}"/>
              </a:ext>
            </a:extLst>
          </p:cNvPr>
          <p:cNvSpPr>
            <a:spLocks noGrp="1"/>
          </p:cNvSpPr>
          <p:nvPr>
            <p:ph type="title"/>
          </p:nvPr>
        </p:nvSpPr>
        <p:spPr>
          <a:xfrm>
            <a:off x="609600" y="-108686"/>
            <a:ext cx="10972800" cy="1143000"/>
          </a:xfrm>
        </p:spPr>
        <p:txBody>
          <a:bodyPr/>
          <a:lstStyle/>
          <a:p>
            <a:r>
              <a:rPr lang="es-ES" dirty="0"/>
              <a:t>Bajo crecimiento </a:t>
            </a:r>
            <a:r>
              <a:rPr lang="es-ES" sz="3200" dirty="0"/>
              <a:t>&lt;5%</a:t>
            </a:r>
            <a:r>
              <a:rPr lang="es-ES" dirty="0"/>
              <a:t> </a:t>
            </a:r>
          </a:p>
        </p:txBody>
      </p:sp>
      <p:sp>
        <p:nvSpPr>
          <p:cNvPr id="3" name="Marcador de fecha 2">
            <a:extLst>
              <a:ext uri="{FF2B5EF4-FFF2-40B4-BE49-F238E27FC236}">
                <a16:creationId xmlns:a16="http://schemas.microsoft.com/office/drawing/2014/main" xmlns="" id="{B739F842-756E-4953-98A8-B52B41A1E789}"/>
              </a:ext>
            </a:extLst>
          </p:cNvPr>
          <p:cNvSpPr>
            <a:spLocks noGrp="1"/>
          </p:cNvSpPr>
          <p:nvPr>
            <p:ph type="dt" sz="half" idx="10"/>
          </p:nvPr>
        </p:nvSpPr>
        <p:spPr/>
        <p:txBody>
          <a:bodyPr/>
          <a:lstStyle/>
          <a:p>
            <a:pPr>
              <a:defRPr/>
            </a:pPr>
            <a:fld id="{B958AB75-3E01-4CB7-BD77-5822693DEA6F}" type="datetime1">
              <a:rPr lang="es-ES" smtClean="0"/>
              <a:pPr>
                <a:defRPr/>
              </a:pPr>
              <a:t>13/06/2018</a:t>
            </a:fld>
            <a:endParaRPr lang="es-ES"/>
          </a:p>
        </p:txBody>
      </p:sp>
      <p:sp>
        <p:nvSpPr>
          <p:cNvPr id="4" name="Marcador de pie de página 3">
            <a:extLst>
              <a:ext uri="{FF2B5EF4-FFF2-40B4-BE49-F238E27FC236}">
                <a16:creationId xmlns:a16="http://schemas.microsoft.com/office/drawing/2014/main" xmlns="" id="{C9171A13-E75D-4B69-8BC8-DFCE5BFFBDB5}"/>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xmlns="" id="{6C2973C9-A920-43C7-87AD-781F5E19A732}"/>
              </a:ext>
            </a:extLst>
          </p:cNvPr>
          <p:cNvSpPr>
            <a:spLocks noGrp="1"/>
          </p:cNvSpPr>
          <p:nvPr>
            <p:ph type="sldNum" sz="quarter" idx="12"/>
          </p:nvPr>
        </p:nvSpPr>
        <p:spPr/>
        <p:txBody>
          <a:bodyPr/>
          <a:lstStyle/>
          <a:p>
            <a:pPr>
              <a:defRPr/>
            </a:pPr>
            <a:fld id="{34453947-24A0-44F6-B810-B9BCF96CFDE5}" type="slidenum">
              <a:rPr lang="es-ES" smtClean="0"/>
              <a:pPr>
                <a:defRPr/>
              </a:pPr>
              <a:t>93</a:t>
            </a:fld>
            <a:endParaRPr lang="es-ES"/>
          </a:p>
        </p:txBody>
      </p:sp>
      <p:pic>
        <p:nvPicPr>
          <p:cNvPr id="6" name="Imagen 5">
            <a:extLst>
              <a:ext uri="{FF2B5EF4-FFF2-40B4-BE49-F238E27FC236}">
                <a16:creationId xmlns:a16="http://schemas.microsoft.com/office/drawing/2014/main" xmlns="" id="{67DD60AD-38DA-4A06-9C70-3037667414B5}"/>
              </a:ext>
            </a:extLst>
          </p:cNvPr>
          <p:cNvPicPr>
            <a:picLocks noChangeAspect="1"/>
          </p:cNvPicPr>
          <p:nvPr/>
        </p:nvPicPr>
        <p:blipFill>
          <a:blip r:embed="rId2"/>
          <a:stretch>
            <a:fillRect/>
          </a:stretch>
        </p:blipFill>
        <p:spPr>
          <a:xfrm>
            <a:off x="1404597" y="965289"/>
            <a:ext cx="9163325" cy="5496783"/>
          </a:xfrm>
          <a:prstGeom prst="rect">
            <a:avLst/>
          </a:prstGeom>
        </p:spPr>
      </p:pic>
    </p:spTree>
    <p:extLst>
      <p:ext uri="{BB962C8B-B14F-4D97-AF65-F5344CB8AC3E}">
        <p14:creationId xmlns:p14="http://schemas.microsoft.com/office/powerpoint/2010/main" val="60270594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xmlns="" id="{6A0C2715-64DB-4B6D-90A1-1728E33E08F6}"/>
              </a:ext>
            </a:extLst>
          </p:cNvPr>
          <p:cNvSpPr>
            <a:spLocks noGrp="1"/>
          </p:cNvSpPr>
          <p:nvPr>
            <p:ph type="title"/>
          </p:nvPr>
        </p:nvSpPr>
        <p:spPr>
          <a:xfrm>
            <a:off x="609600" y="287241"/>
            <a:ext cx="10972800" cy="702576"/>
          </a:xfrm>
        </p:spPr>
        <p:txBody>
          <a:bodyPr/>
          <a:lstStyle/>
          <a:p>
            <a:r>
              <a:rPr lang="es-ES" sz="3600" dirty="0"/>
              <a:t>Con deterioro del IDH</a:t>
            </a:r>
            <a:br>
              <a:rPr lang="es-ES" sz="3600" dirty="0"/>
            </a:br>
            <a:r>
              <a:rPr lang="en-US" sz="1200" dirty="0"/>
              <a:t>Arab Hu</a:t>
            </a:r>
            <a:r>
              <a:rPr lang="en-US" sz="1600" dirty="0"/>
              <a:t>man Development Report 2016, </a:t>
            </a:r>
            <a:r>
              <a:rPr lang="en-US" sz="1600" i="1" dirty="0"/>
              <a:t>Youth and the Prospects for Human Development in a Changing Reality</a:t>
            </a:r>
            <a:r>
              <a:rPr lang="es-ES" dirty="0"/>
              <a:t> </a:t>
            </a:r>
          </a:p>
        </p:txBody>
      </p:sp>
      <p:sp>
        <p:nvSpPr>
          <p:cNvPr id="4" name="Marcador de fecha 3">
            <a:extLst>
              <a:ext uri="{FF2B5EF4-FFF2-40B4-BE49-F238E27FC236}">
                <a16:creationId xmlns:a16="http://schemas.microsoft.com/office/drawing/2014/main" xmlns="" id="{925035E1-BAED-4A59-B67A-909F89EDDDEF}"/>
              </a:ext>
            </a:extLst>
          </p:cNvPr>
          <p:cNvSpPr>
            <a:spLocks noGrp="1"/>
          </p:cNvSpPr>
          <p:nvPr>
            <p:ph type="dt" sz="half" idx="10"/>
          </p:nvPr>
        </p:nvSpPr>
        <p:spPr/>
        <p:txBody>
          <a:bodyPr/>
          <a:lstStyle/>
          <a:p>
            <a:pPr>
              <a:defRPr/>
            </a:pPr>
            <a:fld id="{3CE8C7B5-9249-45EE-A791-5D8FCB136CED}" type="datetime1">
              <a:rPr lang="es-ES" smtClean="0"/>
              <a:pPr>
                <a:defRPr/>
              </a:pPr>
              <a:t>13/06/2018</a:t>
            </a:fld>
            <a:endParaRPr lang="es-ES"/>
          </a:p>
        </p:txBody>
      </p:sp>
      <p:sp>
        <p:nvSpPr>
          <p:cNvPr id="5" name="Marcador de pie de página 4">
            <a:extLst>
              <a:ext uri="{FF2B5EF4-FFF2-40B4-BE49-F238E27FC236}">
                <a16:creationId xmlns:a16="http://schemas.microsoft.com/office/drawing/2014/main" xmlns="" id="{0921889F-365F-44D9-B54F-DADB549B3A95}"/>
              </a:ext>
            </a:extLst>
          </p:cNvPr>
          <p:cNvSpPr>
            <a:spLocks noGrp="1"/>
          </p:cNvSpPr>
          <p:nvPr>
            <p:ph type="ftr" sz="quarter" idx="11"/>
          </p:nvPr>
        </p:nvSpPr>
        <p:spPr/>
        <p:txBody>
          <a:bodyPr/>
          <a:lstStyle/>
          <a:p>
            <a:pPr>
              <a:defRPr/>
            </a:pPr>
            <a:r>
              <a:rPr lang="es-ES"/>
              <a:t>E. Lamo de Espinosa- RIE</a:t>
            </a:r>
          </a:p>
        </p:txBody>
      </p:sp>
      <p:sp>
        <p:nvSpPr>
          <p:cNvPr id="6" name="Marcador de número de diapositiva 5">
            <a:extLst>
              <a:ext uri="{FF2B5EF4-FFF2-40B4-BE49-F238E27FC236}">
                <a16:creationId xmlns:a16="http://schemas.microsoft.com/office/drawing/2014/main" xmlns="" id="{B8FA2501-5F4E-4970-A0DE-4A595E4BCE38}"/>
              </a:ext>
            </a:extLst>
          </p:cNvPr>
          <p:cNvSpPr>
            <a:spLocks noGrp="1"/>
          </p:cNvSpPr>
          <p:nvPr>
            <p:ph type="sldNum" sz="quarter" idx="12"/>
          </p:nvPr>
        </p:nvSpPr>
        <p:spPr/>
        <p:txBody>
          <a:bodyPr/>
          <a:lstStyle/>
          <a:p>
            <a:pPr>
              <a:defRPr/>
            </a:pPr>
            <a:fld id="{EBFDF35D-07F7-4552-A80D-DC657750AE1F}" type="slidenum">
              <a:rPr lang="es-ES" smtClean="0"/>
              <a:pPr>
                <a:defRPr/>
              </a:pPr>
              <a:t>94</a:t>
            </a:fld>
            <a:endParaRPr lang="es-ES"/>
          </a:p>
        </p:txBody>
      </p:sp>
      <p:pic>
        <p:nvPicPr>
          <p:cNvPr id="9" name="Imagen 8">
            <a:extLst>
              <a:ext uri="{FF2B5EF4-FFF2-40B4-BE49-F238E27FC236}">
                <a16:creationId xmlns:a16="http://schemas.microsoft.com/office/drawing/2014/main" xmlns="" id="{65CFE567-B506-459D-ABAD-A9D37E5BA95D}"/>
              </a:ext>
            </a:extLst>
          </p:cNvPr>
          <p:cNvPicPr>
            <a:picLocks noChangeAspect="1"/>
          </p:cNvPicPr>
          <p:nvPr/>
        </p:nvPicPr>
        <p:blipFill>
          <a:blip r:embed="rId2"/>
          <a:stretch>
            <a:fillRect/>
          </a:stretch>
        </p:blipFill>
        <p:spPr>
          <a:xfrm>
            <a:off x="910274" y="1409423"/>
            <a:ext cx="10159283" cy="5085646"/>
          </a:xfrm>
          <a:prstGeom prst="rect">
            <a:avLst/>
          </a:prstGeom>
        </p:spPr>
      </p:pic>
      <p:pic>
        <p:nvPicPr>
          <p:cNvPr id="8" name="Ink 4">
            <a:extLst>
              <a:ext uri="{FF2B5EF4-FFF2-40B4-BE49-F238E27FC236}">
                <a16:creationId xmlns:a16="http://schemas.microsoft.com/office/drawing/2014/main" xmlns="" id="{16CD0FDB-0020-4AF4-ADED-B94F4762640C}"/>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4762281" y="4775652"/>
            <a:ext cx="1862805" cy="1826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nk 4">
            <a:extLst>
              <a:ext uri="{FF2B5EF4-FFF2-40B4-BE49-F238E27FC236}">
                <a16:creationId xmlns:a16="http://schemas.microsoft.com/office/drawing/2014/main" xmlns="" id="{16CD0FDB-0020-4AF4-ADED-B94F4762640C}"/>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7399083" y="4928052"/>
            <a:ext cx="1862805" cy="1826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348494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A6F93AC-AAAC-4260-B75F-E48EB732795F}"/>
              </a:ext>
            </a:extLst>
          </p:cNvPr>
          <p:cNvSpPr>
            <a:spLocks noGrp="1"/>
          </p:cNvSpPr>
          <p:nvPr>
            <p:ph type="title"/>
          </p:nvPr>
        </p:nvSpPr>
        <p:spPr>
          <a:xfrm>
            <a:off x="609600" y="1446738"/>
            <a:ext cx="3717303" cy="1143000"/>
          </a:xfrm>
        </p:spPr>
        <p:txBody>
          <a:bodyPr/>
          <a:lstStyle/>
          <a:p>
            <a:r>
              <a:rPr lang="en-US" sz="1800" dirty="0"/>
              <a:t/>
            </a:r>
            <a:br>
              <a:rPr lang="en-US" sz="1800" dirty="0"/>
            </a:br>
            <a:r>
              <a:rPr lang="en-US" sz="2400" dirty="0">
                <a:solidFill>
                  <a:srgbClr val="FFFF00"/>
                </a:solidFill>
              </a:rPr>
              <a:t>MENA</a:t>
            </a:r>
            <a:r>
              <a:rPr lang="en-US" sz="1800" dirty="0"/>
              <a:t/>
            </a:r>
            <a:br>
              <a:rPr lang="en-US" sz="1800" dirty="0"/>
            </a:br>
            <a:r>
              <a:rPr lang="en-US" sz="2400" b="1" dirty="0"/>
              <a:t>UNA REGION MUY CONVULSA</a:t>
            </a:r>
            <a:br>
              <a:rPr lang="en-US" sz="2400" b="1" dirty="0"/>
            </a:br>
            <a:r>
              <a:rPr lang="en-US" sz="2400" b="1" dirty="0"/>
              <a:t/>
            </a:r>
            <a:br>
              <a:rPr lang="en-US" sz="2400" b="1" dirty="0"/>
            </a:br>
            <a:r>
              <a:rPr lang="en-US" sz="2400" b="1" dirty="0"/>
              <a:t/>
            </a:r>
            <a:br>
              <a:rPr lang="en-US" sz="2400" b="1" dirty="0"/>
            </a:br>
            <a:r>
              <a:rPr lang="en-US" sz="1800" dirty="0"/>
              <a:t>Arab Human Development Report 2016, </a:t>
            </a:r>
            <a:r>
              <a:rPr lang="en-US" sz="1800" i="1" dirty="0"/>
              <a:t>Youth and the Prospects for Human Development in a Changing Reality</a:t>
            </a:r>
            <a:r>
              <a:rPr lang="es-ES" sz="1800" dirty="0"/>
              <a:t> </a:t>
            </a:r>
          </a:p>
        </p:txBody>
      </p:sp>
      <p:sp>
        <p:nvSpPr>
          <p:cNvPr id="3" name="Marcador de fecha 2">
            <a:extLst>
              <a:ext uri="{FF2B5EF4-FFF2-40B4-BE49-F238E27FC236}">
                <a16:creationId xmlns:a16="http://schemas.microsoft.com/office/drawing/2014/main" xmlns="" id="{EB9DC630-EE6C-427C-A6E7-318645F04696}"/>
              </a:ext>
            </a:extLst>
          </p:cNvPr>
          <p:cNvSpPr>
            <a:spLocks noGrp="1"/>
          </p:cNvSpPr>
          <p:nvPr>
            <p:ph type="dt" sz="half" idx="10"/>
          </p:nvPr>
        </p:nvSpPr>
        <p:spPr/>
        <p:txBody>
          <a:bodyPr/>
          <a:lstStyle/>
          <a:p>
            <a:pPr>
              <a:defRPr/>
            </a:pPr>
            <a:fld id="{B958AB75-3E01-4CB7-BD77-5822693DEA6F}" type="datetime1">
              <a:rPr lang="es-ES" smtClean="0"/>
              <a:pPr>
                <a:defRPr/>
              </a:pPr>
              <a:t>13/06/2018</a:t>
            </a:fld>
            <a:endParaRPr lang="es-ES"/>
          </a:p>
        </p:txBody>
      </p:sp>
      <p:sp>
        <p:nvSpPr>
          <p:cNvPr id="4" name="Marcador de pie de página 3">
            <a:extLst>
              <a:ext uri="{FF2B5EF4-FFF2-40B4-BE49-F238E27FC236}">
                <a16:creationId xmlns:a16="http://schemas.microsoft.com/office/drawing/2014/main" xmlns="" id="{B30197D3-10AC-4CFB-84D9-E552F93AFB20}"/>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xmlns="" id="{6B586788-54F9-4D6F-874D-82B84F6B80FA}"/>
              </a:ext>
            </a:extLst>
          </p:cNvPr>
          <p:cNvSpPr>
            <a:spLocks noGrp="1"/>
          </p:cNvSpPr>
          <p:nvPr>
            <p:ph type="sldNum" sz="quarter" idx="12"/>
          </p:nvPr>
        </p:nvSpPr>
        <p:spPr/>
        <p:txBody>
          <a:bodyPr/>
          <a:lstStyle/>
          <a:p>
            <a:pPr>
              <a:defRPr/>
            </a:pPr>
            <a:fld id="{34453947-24A0-44F6-B810-B9BCF96CFDE5}" type="slidenum">
              <a:rPr lang="es-ES" smtClean="0"/>
              <a:pPr>
                <a:defRPr/>
              </a:pPr>
              <a:t>95</a:t>
            </a:fld>
            <a:endParaRPr lang="es-ES"/>
          </a:p>
        </p:txBody>
      </p:sp>
      <p:pic>
        <p:nvPicPr>
          <p:cNvPr id="6" name="Imagen 5">
            <a:extLst>
              <a:ext uri="{FF2B5EF4-FFF2-40B4-BE49-F238E27FC236}">
                <a16:creationId xmlns:a16="http://schemas.microsoft.com/office/drawing/2014/main" xmlns="" id="{FCB83670-F6A3-4E27-9B44-E1F9A05C4025}"/>
              </a:ext>
            </a:extLst>
          </p:cNvPr>
          <p:cNvPicPr>
            <a:picLocks noChangeAspect="1"/>
          </p:cNvPicPr>
          <p:nvPr/>
        </p:nvPicPr>
        <p:blipFill>
          <a:blip r:embed="rId2"/>
          <a:stretch>
            <a:fillRect/>
          </a:stretch>
        </p:blipFill>
        <p:spPr>
          <a:xfrm>
            <a:off x="5135061" y="174115"/>
            <a:ext cx="6888399" cy="6580187"/>
          </a:xfrm>
          <a:prstGeom prst="rect">
            <a:avLst/>
          </a:prstGeom>
        </p:spPr>
      </p:pic>
      <p:pic>
        <p:nvPicPr>
          <p:cNvPr id="7" name="Imagen 6">
            <a:extLst>
              <a:ext uri="{FF2B5EF4-FFF2-40B4-BE49-F238E27FC236}">
                <a16:creationId xmlns:a16="http://schemas.microsoft.com/office/drawing/2014/main" xmlns="" id="{5749644F-04E9-41CE-98BB-71310C20F7B9}"/>
              </a:ext>
            </a:extLst>
          </p:cNvPr>
          <p:cNvPicPr>
            <a:picLocks noChangeAspect="1"/>
          </p:cNvPicPr>
          <p:nvPr/>
        </p:nvPicPr>
        <p:blipFill>
          <a:blip r:embed="rId3"/>
          <a:stretch>
            <a:fillRect/>
          </a:stretch>
        </p:blipFill>
        <p:spPr>
          <a:xfrm>
            <a:off x="14007" y="3698983"/>
            <a:ext cx="5085897" cy="2684000"/>
          </a:xfrm>
          <a:prstGeom prst="rect">
            <a:avLst/>
          </a:prstGeom>
        </p:spPr>
      </p:pic>
      <p:pic>
        <p:nvPicPr>
          <p:cNvPr id="8" name="Ink 4">
            <a:extLst>
              <a:ext uri="{FF2B5EF4-FFF2-40B4-BE49-F238E27FC236}">
                <a16:creationId xmlns:a16="http://schemas.microsoft.com/office/drawing/2014/main" xmlns="" id="{02C27713-1385-4E39-9EE3-7404A47CDD86}"/>
              </a:ext>
            </a:extLst>
          </p:cNvPr>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6418361" y="183332"/>
            <a:ext cx="1381687" cy="1354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nk 4">
            <a:extLst>
              <a:ext uri="{FF2B5EF4-FFF2-40B4-BE49-F238E27FC236}">
                <a16:creationId xmlns:a16="http://schemas.microsoft.com/office/drawing/2014/main" xmlns="" id="{AE73A84C-F293-4573-89E4-1BC6E73ED51C}"/>
              </a:ext>
            </a:extLst>
          </p:cNvPr>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6215161" y="1361892"/>
            <a:ext cx="1381687" cy="1354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nk 4">
            <a:extLst>
              <a:ext uri="{FF2B5EF4-FFF2-40B4-BE49-F238E27FC236}">
                <a16:creationId xmlns:a16="http://schemas.microsoft.com/office/drawing/2014/main" xmlns="" id="{B13C6D73-C73E-4501-9DC7-3C32BB9678B1}"/>
              </a:ext>
            </a:extLst>
          </p:cNvPr>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6154201" y="3089092"/>
            <a:ext cx="1381687" cy="1354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nk 4">
            <a:extLst>
              <a:ext uri="{FF2B5EF4-FFF2-40B4-BE49-F238E27FC236}">
                <a16:creationId xmlns:a16="http://schemas.microsoft.com/office/drawing/2014/main" xmlns="" id="{B7319616-EC3F-4A3B-A169-89E6E56B4172}"/>
              </a:ext>
            </a:extLst>
          </p:cNvPr>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6205001" y="5263332"/>
            <a:ext cx="1381687" cy="1354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46444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xmlns="" id="{98A278E6-04E8-4C6A-90EE-C409E4313C47}"/>
              </a:ext>
            </a:extLst>
          </p:cNvPr>
          <p:cNvSpPr>
            <a:spLocks noGrp="1"/>
          </p:cNvSpPr>
          <p:nvPr>
            <p:ph type="title"/>
          </p:nvPr>
        </p:nvSpPr>
        <p:spPr>
          <a:xfrm>
            <a:off x="609600" y="-138747"/>
            <a:ext cx="10972800" cy="1143000"/>
          </a:xfrm>
        </p:spPr>
        <p:txBody>
          <a:bodyPr/>
          <a:lstStyle/>
          <a:p>
            <a:r>
              <a:rPr lang="es-ES" sz="3200" dirty="0"/>
              <a:t>Arco de inestabilidad terrorista del Sahel:</a:t>
            </a:r>
            <a:br>
              <a:rPr lang="es-ES" sz="3200" dirty="0"/>
            </a:br>
            <a:r>
              <a:rPr lang="es-ES" sz="3200" dirty="0"/>
              <a:t>terrorismo, emigraciones, refugiados, narcotráfico</a:t>
            </a:r>
          </a:p>
        </p:txBody>
      </p:sp>
      <p:sp>
        <p:nvSpPr>
          <p:cNvPr id="3" name="Marcador de fecha 2">
            <a:extLst>
              <a:ext uri="{FF2B5EF4-FFF2-40B4-BE49-F238E27FC236}">
                <a16:creationId xmlns:a16="http://schemas.microsoft.com/office/drawing/2014/main" xmlns="" id="{6EACED36-F78C-42E8-8F38-F8AFE5EBD40F}"/>
              </a:ext>
            </a:extLst>
          </p:cNvPr>
          <p:cNvSpPr>
            <a:spLocks noGrp="1"/>
          </p:cNvSpPr>
          <p:nvPr>
            <p:ph type="dt" sz="half" idx="10"/>
          </p:nvPr>
        </p:nvSpPr>
        <p:spPr/>
        <p:txBody>
          <a:bodyPr/>
          <a:lstStyle/>
          <a:p>
            <a:fld id="{922A3EBD-20B4-994A-B15D-6D9419D537C2}" type="datetime1">
              <a:rPr lang="es-ES" smtClean="0"/>
              <a:t>13/06/2018</a:t>
            </a:fld>
            <a:endParaRPr lang="es-ES" dirty="0"/>
          </a:p>
        </p:txBody>
      </p:sp>
      <p:sp>
        <p:nvSpPr>
          <p:cNvPr id="4" name="Marcador de pie de página 3">
            <a:extLst>
              <a:ext uri="{FF2B5EF4-FFF2-40B4-BE49-F238E27FC236}">
                <a16:creationId xmlns:a16="http://schemas.microsoft.com/office/drawing/2014/main" xmlns="" id="{5D9D3EC7-6F80-4CD3-8D99-5A9ABEB7B485}"/>
              </a:ext>
            </a:extLst>
          </p:cNvPr>
          <p:cNvSpPr>
            <a:spLocks noGrp="1"/>
          </p:cNvSpPr>
          <p:nvPr>
            <p:ph type="ftr" sz="quarter" idx="11"/>
          </p:nvPr>
        </p:nvSpPr>
        <p:spPr/>
        <p:txBody>
          <a:bodyPr/>
          <a:lstStyle/>
          <a:p>
            <a:r>
              <a:rPr lang="es-ES"/>
              <a:t>Real Instituto Elcano, 2017. Prohibida la difusión y/o reproducción</a:t>
            </a:r>
            <a:endParaRPr lang="es-ES" dirty="0"/>
          </a:p>
        </p:txBody>
      </p:sp>
      <p:pic>
        <p:nvPicPr>
          <p:cNvPr id="6" name="Imagen 5">
            <a:extLst>
              <a:ext uri="{FF2B5EF4-FFF2-40B4-BE49-F238E27FC236}">
                <a16:creationId xmlns:a16="http://schemas.microsoft.com/office/drawing/2014/main" xmlns="" id="{14A208E7-85E0-484B-BF89-670661EF4C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267" y="1095573"/>
            <a:ext cx="10972801" cy="5241784"/>
          </a:xfrm>
          <a:prstGeom prst="rect">
            <a:avLst/>
          </a:prstGeom>
          <a:solidFill>
            <a:schemeClr val="accent3">
              <a:alpha val="0"/>
            </a:schemeClr>
          </a:solidFill>
        </p:spPr>
      </p:pic>
    </p:spTree>
    <p:extLst>
      <p:ext uri="{BB962C8B-B14F-4D97-AF65-F5344CB8AC3E}">
        <p14:creationId xmlns:p14="http://schemas.microsoft.com/office/powerpoint/2010/main" val="37458545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Preocupante situación en Marruecos</a:t>
            </a:r>
            <a:endParaRPr lang="en-US" dirty="0"/>
          </a:p>
        </p:txBody>
      </p:sp>
      <p:sp>
        <p:nvSpPr>
          <p:cNvPr id="3" name="Marcador de contenido 2"/>
          <p:cNvSpPr>
            <a:spLocks noGrp="1"/>
          </p:cNvSpPr>
          <p:nvPr>
            <p:ph idx="1"/>
          </p:nvPr>
        </p:nvSpPr>
        <p:spPr>
          <a:xfrm>
            <a:off x="989159" y="1941513"/>
            <a:ext cx="10972800" cy="4530725"/>
          </a:xfrm>
        </p:spPr>
        <p:txBody>
          <a:bodyPr/>
          <a:lstStyle/>
          <a:p>
            <a:r>
              <a:rPr lang="es-ES" sz="2400" dirty="0"/>
              <a:t>Estado físico y anímico del Rey, que reside en París</a:t>
            </a:r>
          </a:p>
          <a:p>
            <a:r>
              <a:rPr lang="es-ES" sz="2400" dirty="0"/>
              <a:t>Reiteradas revueltas en el Rif</a:t>
            </a:r>
          </a:p>
          <a:p>
            <a:r>
              <a:rPr lang="es-ES" sz="2400" dirty="0"/>
              <a:t>Revueltas en la minería fronteriza con Argelia</a:t>
            </a:r>
          </a:p>
          <a:p>
            <a:r>
              <a:rPr lang="es-ES" sz="2400" dirty="0"/>
              <a:t>Reactivación del conflicto con los saharauis y con Argelia</a:t>
            </a:r>
          </a:p>
          <a:p>
            <a:r>
              <a:rPr lang="es-ES" sz="2400" dirty="0"/>
              <a:t>Estancamiento económico vs. desigualdad creciente</a:t>
            </a:r>
          </a:p>
          <a:p>
            <a:r>
              <a:rPr lang="es-ES" sz="2400" dirty="0"/>
              <a:t>Frustración de expectativas políticas de apertura y renovación democrática.</a:t>
            </a:r>
            <a:endParaRPr lang="en-US" sz="2400" dirty="0"/>
          </a:p>
        </p:txBody>
      </p:sp>
      <p:sp>
        <p:nvSpPr>
          <p:cNvPr id="4" name="Marcador de fecha 3"/>
          <p:cNvSpPr>
            <a:spLocks noGrp="1"/>
          </p:cNvSpPr>
          <p:nvPr>
            <p:ph type="dt" sz="half" idx="10"/>
          </p:nvPr>
        </p:nvSpPr>
        <p:spPr/>
        <p:txBody>
          <a:bodyPr/>
          <a:lstStyle/>
          <a:p>
            <a:pPr>
              <a:defRPr/>
            </a:pPr>
            <a:fld id="{3CE8C7B5-9249-45EE-A791-5D8FCB136CED}" type="datetime1">
              <a:rPr lang="es-ES" smtClean="0"/>
              <a:pPr>
                <a:defRPr/>
              </a:pPr>
              <a:t>13/06/2018</a:t>
            </a:fld>
            <a:endParaRPr lang="es-ES"/>
          </a:p>
        </p:txBody>
      </p:sp>
      <p:sp>
        <p:nvSpPr>
          <p:cNvPr id="5" name="Marcador de pie de página 4"/>
          <p:cNvSpPr>
            <a:spLocks noGrp="1"/>
          </p:cNvSpPr>
          <p:nvPr>
            <p:ph type="ftr" sz="quarter" idx="11"/>
          </p:nvPr>
        </p:nvSpPr>
        <p:spPr/>
        <p:txBody>
          <a:bodyPr/>
          <a:lstStyle/>
          <a:p>
            <a:pPr>
              <a:defRPr/>
            </a:pPr>
            <a:r>
              <a:rPr lang="es-ES"/>
              <a:t>E. Lamo de Espinosa- RIE</a:t>
            </a:r>
          </a:p>
        </p:txBody>
      </p:sp>
      <p:sp>
        <p:nvSpPr>
          <p:cNvPr id="6" name="Marcador de número de diapositiva 5"/>
          <p:cNvSpPr>
            <a:spLocks noGrp="1"/>
          </p:cNvSpPr>
          <p:nvPr>
            <p:ph type="sldNum" sz="quarter" idx="12"/>
          </p:nvPr>
        </p:nvSpPr>
        <p:spPr/>
        <p:txBody>
          <a:bodyPr/>
          <a:lstStyle/>
          <a:p>
            <a:pPr>
              <a:defRPr/>
            </a:pPr>
            <a:fld id="{EBFDF35D-07F7-4552-A80D-DC657750AE1F}" type="slidenum">
              <a:rPr lang="es-ES" smtClean="0"/>
              <a:pPr>
                <a:defRPr/>
              </a:pPr>
              <a:t>97</a:t>
            </a:fld>
            <a:endParaRPr lang="es-ES"/>
          </a:p>
        </p:txBody>
      </p:sp>
    </p:spTree>
    <p:extLst>
      <p:ext uri="{BB962C8B-B14F-4D97-AF65-F5344CB8AC3E}">
        <p14:creationId xmlns:p14="http://schemas.microsoft.com/office/powerpoint/2010/main" val="197457351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9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ítulo 4">
            <a:extLst/>
          </p:cNvPr>
          <p:cNvSpPr txBox="1">
            <a:spLocks noGrp="1"/>
          </p:cNvSpPr>
          <p:nvPr>
            <p:ph type="title"/>
          </p:nvPr>
        </p:nvSpPr>
        <p:spPr>
          <a:xfrm>
            <a:off x="802640" y="392090"/>
            <a:ext cx="10972800" cy="684000"/>
          </a:xfrm>
          <a:prstGeom prst="rect">
            <a:avLst/>
          </a:prstGeom>
        </p:spPr>
        <p:txBody>
          <a:bodyPr>
            <a:normAutofit fontScale="9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defRPr/>
            </a:pPr>
            <a:r>
              <a:rPr lang="es-ES" sz="2600" b="1" dirty="0">
                <a:latin typeface="Helvetica" panose="020B0604020202020204" pitchFamily="34" charset="0"/>
                <a:cs typeface="Helvetica" panose="020B0604020202020204" pitchFamily="34" charset="0"/>
              </a:rPr>
              <a:t/>
            </a:r>
            <a:br>
              <a:rPr lang="es-ES" sz="2600" b="1" dirty="0">
                <a:latin typeface="Helvetica" panose="020B0604020202020204" pitchFamily="34" charset="0"/>
                <a:cs typeface="Helvetica" panose="020B0604020202020204" pitchFamily="34" charset="0"/>
              </a:rPr>
            </a:br>
            <a:r>
              <a:rPr lang="es-ES" b="1" dirty="0">
                <a:latin typeface="Helvetica" panose="020B0604020202020204" pitchFamily="34" charset="0"/>
                <a:cs typeface="Helvetica" panose="020B0604020202020204" pitchFamily="34" charset="0"/>
              </a:rPr>
              <a:t>Consecuencia: la presión en la frontera sur….</a:t>
            </a:r>
            <a:br>
              <a:rPr lang="es-ES" b="1" dirty="0">
                <a:latin typeface="Helvetica" panose="020B0604020202020204" pitchFamily="34" charset="0"/>
                <a:cs typeface="Helvetica" panose="020B0604020202020204" pitchFamily="34" charset="0"/>
              </a:rPr>
            </a:br>
            <a:endParaRPr lang="es-ES" sz="2600" dirty="0">
              <a:latin typeface="Helvetica" panose="020B0604020202020204" pitchFamily="34" charset="0"/>
              <a:cs typeface="Helvetica" panose="020B0604020202020204" pitchFamily="34" charset="0"/>
            </a:endParaRPr>
          </a:p>
        </p:txBody>
      </p:sp>
      <p:sp>
        <p:nvSpPr>
          <p:cNvPr id="3" name="Rectángulo 2"/>
          <p:cNvSpPr/>
          <p:nvPr/>
        </p:nvSpPr>
        <p:spPr>
          <a:xfrm>
            <a:off x="2421688" y="2551398"/>
            <a:ext cx="7832655" cy="2948499"/>
          </a:xfrm>
          <a:prstGeom prst="rect">
            <a:avLst/>
          </a:prstGeom>
          <a:solidFill>
            <a:schemeClr val="tx2"/>
          </a:solidFill>
        </p:spPr>
        <p:txBody>
          <a:bodyPr wrap="square">
            <a:spAutoFit/>
          </a:bodyPr>
          <a:lstStyle/>
          <a:p>
            <a:pPr marL="914400" lvl="1" indent="-514350" defTabSz="457111">
              <a:spcBef>
                <a:spcPct val="20000"/>
              </a:spcBef>
              <a:buClr>
                <a:srgbClr val="A6192E"/>
              </a:buClr>
              <a:buSzPct val="80000"/>
              <a:buFont typeface="+mj-lt"/>
              <a:buAutoNum type="arabicPeriod"/>
              <a:defRPr/>
            </a:pPr>
            <a:r>
              <a:rPr lang="es-ES" sz="3200" dirty="0">
                <a:solidFill>
                  <a:prstClr val="black"/>
                </a:solidFill>
                <a:latin typeface="Helvetica"/>
                <a:cs typeface="Helvetica"/>
              </a:rPr>
              <a:t>Primer espacio: el Magreb</a:t>
            </a:r>
          </a:p>
          <a:p>
            <a:pPr marL="914400" lvl="1" indent="-514350" defTabSz="457111">
              <a:spcBef>
                <a:spcPct val="20000"/>
              </a:spcBef>
              <a:buClr>
                <a:srgbClr val="A6192E"/>
              </a:buClr>
              <a:buSzPct val="80000"/>
              <a:buFont typeface="+mj-lt"/>
              <a:buAutoNum type="arabicPeriod"/>
              <a:defRPr/>
            </a:pPr>
            <a:r>
              <a:rPr lang="es-ES" sz="3200" dirty="0">
                <a:solidFill>
                  <a:prstClr val="black"/>
                </a:solidFill>
                <a:latin typeface="Helvetica"/>
                <a:cs typeface="Helvetica"/>
              </a:rPr>
              <a:t>Segundo espacio: el </a:t>
            </a:r>
            <a:r>
              <a:rPr lang="es-ES" sz="3200" dirty="0" err="1">
                <a:solidFill>
                  <a:prstClr val="black"/>
                </a:solidFill>
                <a:latin typeface="Helvetica"/>
                <a:cs typeface="Helvetica"/>
              </a:rPr>
              <a:t>Sahel</a:t>
            </a:r>
            <a:endParaRPr lang="es-ES" sz="3200" dirty="0">
              <a:solidFill>
                <a:prstClr val="black"/>
              </a:solidFill>
              <a:latin typeface="Helvetica"/>
              <a:cs typeface="Helvetica"/>
            </a:endParaRPr>
          </a:p>
          <a:p>
            <a:pPr marL="914400" lvl="1" indent="-514350" defTabSz="457111">
              <a:spcBef>
                <a:spcPct val="20000"/>
              </a:spcBef>
              <a:buClr>
                <a:srgbClr val="A6192E"/>
              </a:buClr>
              <a:buSzPct val="80000"/>
              <a:buFont typeface="+mj-lt"/>
              <a:buAutoNum type="arabicPeriod"/>
              <a:defRPr/>
            </a:pPr>
            <a:r>
              <a:rPr lang="es-ES" sz="3200" dirty="0">
                <a:solidFill>
                  <a:prstClr val="black"/>
                </a:solidFill>
                <a:latin typeface="Helvetica"/>
                <a:cs typeface="Helvetica"/>
              </a:rPr>
              <a:t>Tercer espacio: África subsahariana</a:t>
            </a:r>
          </a:p>
          <a:p>
            <a:pPr marL="400050" lvl="1" defTabSz="457111">
              <a:spcBef>
                <a:spcPct val="20000"/>
              </a:spcBef>
              <a:buClr>
                <a:srgbClr val="A6192E"/>
              </a:buClr>
              <a:buSzPct val="80000"/>
              <a:defRPr/>
            </a:pPr>
            <a:endParaRPr lang="es-ES" sz="3200" dirty="0">
              <a:solidFill>
                <a:prstClr val="black"/>
              </a:solidFill>
              <a:latin typeface="Helvetica"/>
              <a:cs typeface="Helvetica"/>
            </a:endParaRPr>
          </a:p>
          <a:p>
            <a:pPr marL="400050" lvl="1" algn="ctr" defTabSz="457111">
              <a:spcBef>
                <a:spcPct val="20000"/>
              </a:spcBef>
              <a:buClr>
                <a:srgbClr val="A6192E"/>
              </a:buClr>
              <a:buSzPct val="80000"/>
              <a:defRPr/>
            </a:pPr>
            <a:r>
              <a:rPr lang="es-ES" sz="3200" dirty="0">
                <a:solidFill>
                  <a:prstClr val="black"/>
                </a:solidFill>
                <a:latin typeface="Helvetica"/>
                <a:cs typeface="Helvetica"/>
              </a:rPr>
              <a:t>Presionando hacia el norte</a:t>
            </a:r>
          </a:p>
        </p:txBody>
      </p:sp>
      <p:sp>
        <p:nvSpPr>
          <p:cNvPr id="6" name="Rectángulo 5"/>
          <p:cNvSpPr/>
          <p:nvPr/>
        </p:nvSpPr>
        <p:spPr>
          <a:xfrm>
            <a:off x="2698127" y="1560611"/>
            <a:ext cx="7180406" cy="584775"/>
          </a:xfrm>
          <a:prstGeom prst="rect">
            <a:avLst/>
          </a:prstGeom>
          <a:solidFill>
            <a:schemeClr val="tx2"/>
          </a:solidFill>
        </p:spPr>
        <p:txBody>
          <a:bodyPr wrap="square">
            <a:spAutoFit/>
          </a:bodyPr>
          <a:lstStyle/>
          <a:p>
            <a:pPr defTabSz="457111"/>
            <a:r>
              <a:rPr lang="es-ES" sz="3200" b="1" dirty="0">
                <a:solidFill>
                  <a:prstClr val="black"/>
                </a:solidFill>
                <a:latin typeface="Helvetica" panose="020B0604020202020204" pitchFamily="34" charset="0"/>
                <a:cs typeface="Helvetica" panose="020B0604020202020204" pitchFamily="34" charset="0"/>
              </a:rPr>
              <a:t>Que se acumula en tres espacios</a:t>
            </a:r>
          </a:p>
        </p:txBody>
      </p:sp>
    </p:spTree>
    <p:extLst>
      <p:ext uri="{BB962C8B-B14F-4D97-AF65-F5344CB8AC3E}">
        <p14:creationId xmlns:p14="http://schemas.microsoft.com/office/powerpoint/2010/main" val="315382167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CB7A9A8-61BA-4DA6-9FC6-EDB34038A451}"/>
              </a:ext>
            </a:extLst>
          </p:cNvPr>
          <p:cNvSpPr>
            <a:spLocks noGrp="1"/>
          </p:cNvSpPr>
          <p:nvPr>
            <p:ph type="title"/>
          </p:nvPr>
        </p:nvSpPr>
        <p:spPr>
          <a:xfrm>
            <a:off x="91125" y="2719356"/>
            <a:ext cx="4678837" cy="1143000"/>
          </a:xfrm>
        </p:spPr>
        <p:txBody>
          <a:bodyPr/>
          <a:lstStyle/>
          <a:p>
            <a:r>
              <a:rPr lang="es-ES" dirty="0"/>
              <a:t>Y detrás…</a:t>
            </a:r>
            <a:br>
              <a:rPr lang="es-ES" dirty="0"/>
            </a:br>
            <a:r>
              <a:rPr lang="es-ES" dirty="0"/>
              <a:t>África</a:t>
            </a:r>
          </a:p>
        </p:txBody>
      </p:sp>
      <p:sp>
        <p:nvSpPr>
          <p:cNvPr id="3" name="Marcador de fecha 2">
            <a:extLst>
              <a:ext uri="{FF2B5EF4-FFF2-40B4-BE49-F238E27FC236}">
                <a16:creationId xmlns:a16="http://schemas.microsoft.com/office/drawing/2014/main" xmlns="" id="{63ABE67C-47FF-4BF3-9910-42DCAEEFFB80}"/>
              </a:ext>
            </a:extLst>
          </p:cNvPr>
          <p:cNvSpPr>
            <a:spLocks noGrp="1"/>
          </p:cNvSpPr>
          <p:nvPr>
            <p:ph type="dt" sz="half" idx="10"/>
          </p:nvPr>
        </p:nvSpPr>
        <p:spPr/>
        <p:txBody>
          <a:bodyPr/>
          <a:lstStyle/>
          <a:p>
            <a:pPr>
              <a:defRPr/>
            </a:pPr>
            <a:fld id="{B958AB75-3E01-4CB7-BD77-5822693DEA6F}" type="datetime1">
              <a:rPr lang="es-ES" smtClean="0"/>
              <a:pPr>
                <a:defRPr/>
              </a:pPr>
              <a:t>13/06/2018</a:t>
            </a:fld>
            <a:endParaRPr lang="es-ES"/>
          </a:p>
        </p:txBody>
      </p:sp>
      <p:sp>
        <p:nvSpPr>
          <p:cNvPr id="4" name="Marcador de pie de página 3">
            <a:extLst>
              <a:ext uri="{FF2B5EF4-FFF2-40B4-BE49-F238E27FC236}">
                <a16:creationId xmlns:a16="http://schemas.microsoft.com/office/drawing/2014/main" xmlns="" id="{7022E5EC-9F0F-4864-A1BE-4A313F448581}"/>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xmlns="" id="{AC2551DE-1246-45DD-B021-620944D44082}"/>
              </a:ext>
            </a:extLst>
          </p:cNvPr>
          <p:cNvSpPr>
            <a:spLocks noGrp="1"/>
          </p:cNvSpPr>
          <p:nvPr>
            <p:ph type="sldNum" sz="quarter" idx="12"/>
          </p:nvPr>
        </p:nvSpPr>
        <p:spPr/>
        <p:txBody>
          <a:bodyPr/>
          <a:lstStyle/>
          <a:p>
            <a:pPr>
              <a:defRPr/>
            </a:pPr>
            <a:fld id="{34453947-24A0-44F6-B810-B9BCF96CFDE5}" type="slidenum">
              <a:rPr lang="es-ES" smtClean="0"/>
              <a:pPr>
                <a:defRPr/>
              </a:pPr>
              <a:t>99</a:t>
            </a:fld>
            <a:endParaRPr lang="es-ES"/>
          </a:p>
        </p:txBody>
      </p:sp>
      <p:pic>
        <p:nvPicPr>
          <p:cNvPr id="7" name="Imagen 6">
            <a:extLst>
              <a:ext uri="{FF2B5EF4-FFF2-40B4-BE49-F238E27FC236}">
                <a16:creationId xmlns:a16="http://schemas.microsoft.com/office/drawing/2014/main" xmlns="" id="{166CB0F3-6AD6-409B-94D0-00EF1AC0BB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3510" y="-793"/>
            <a:ext cx="5294131" cy="6858793"/>
          </a:xfrm>
          <a:prstGeom prst="rect">
            <a:avLst/>
          </a:prstGeom>
        </p:spPr>
      </p:pic>
    </p:spTree>
    <p:extLst>
      <p:ext uri="{BB962C8B-B14F-4D97-AF65-F5344CB8AC3E}">
        <p14:creationId xmlns:p14="http://schemas.microsoft.com/office/powerpoint/2010/main" val="154665540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xmlns="" id="{636913E5-BA93-4EB5-978E-B6ECB2B04E7E}"/>
              </a:ext>
            </a:extLst>
          </p:cNvPr>
          <p:cNvSpPr>
            <a:spLocks noGrp="1"/>
          </p:cNvSpPr>
          <p:nvPr>
            <p:ph type="title"/>
          </p:nvPr>
        </p:nvSpPr>
        <p:spPr>
          <a:xfrm>
            <a:off x="609600" y="2879610"/>
            <a:ext cx="2576660" cy="1143000"/>
          </a:xfrm>
        </p:spPr>
        <p:txBody>
          <a:bodyPr/>
          <a:lstStyle/>
          <a:p>
            <a:r>
              <a:rPr lang="es-ES" dirty="0"/>
              <a:t>Cinco +1 regiones</a:t>
            </a:r>
            <a:br>
              <a:rPr lang="es-ES" dirty="0"/>
            </a:br>
            <a:r>
              <a:rPr lang="es-ES" dirty="0"/>
              <a:t>y 54 países en la UA</a:t>
            </a:r>
          </a:p>
        </p:txBody>
      </p:sp>
      <p:sp>
        <p:nvSpPr>
          <p:cNvPr id="4" name="Marcador de fecha 3">
            <a:extLst>
              <a:ext uri="{FF2B5EF4-FFF2-40B4-BE49-F238E27FC236}">
                <a16:creationId xmlns:a16="http://schemas.microsoft.com/office/drawing/2014/main" xmlns="" id="{1758F8BE-DADC-43EA-B0B5-49E128053F60}"/>
              </a:ext>
            </a:extLst>
          </p:cNvPr>
          <p:cNvSpPr>
            <a:spLocks noGrp="1"/>
          </p:cNvSpPr>
          <p:nvPr>
            <p:ph type="dt" sz="half" idx="10"/>
          </p:nvPr>
        </p:nvSpPr>
        <p:spPr/>
        <p:txBody>
          <a:bodyPr/>
          <a:lstStyle/>
          <a:p>
            <a:pPr>
              <a:defRPr/>
            </a:pPr>
            <a:fld id="{3CE8C7B5-9249-45EE-A791-5D8FCB136CED}" type="datetime1">
              <a:rPr lang="es-ES" smtClean="0"/>
              <a:pPr>
                <a:defRPr/>
              </a:pPr>
              <a:t>13/06/2018</a:t>
            </a:fld>
            <a:endParaRPr lang="es-ES"/>
          </a:p>
        </p:txBody>
      </p:sp>
      <p:sp>
        <p:nvSpPr>
          <p:cNvPr id="5" name="Marcador de pie de página 4">
            <a:extLst>
              <a:ext uri="{FF2B5EF4-FFF2-40B4-BE49-F238E27FC236}">
                <a16:creationId xmlns:a16="http://schemas.microsoft.com/office/drawing/2014/main" xmlns="" id="{0A6AE9E1-6046-43F5-887A-17D5A7C567A5}"/>
              </a:ext>
            </a:extLst>
          </p:cNvPr>
          <p:cNvSpPr>
            <a:spLocks noGrp="1"/>
          </p:cNvSpPr>
          <p:nvPr>
            <p:ph type="ftr" sz="quarter" idx="11"/>
          </p:nvPr>
        </p:nvSpPr>
        <p:spPr/>
        <p:txBody>
          <a:bodyPr/>
          <a:lstStyle/>
          <a:p>
            <a:pPr>
              <a:defRPr/>
            </a:pPr>
            <a:r>
              <a:rPr lang="es-ES"/>
              <a:t>E. Lamo de Espinosa- RIE</a:t>
            </a:r>
          </a:p>
        </p:txBody>
      </p:sp>
      <p:sp>
        <p:nvSpPr>
          <p:cNvPr id="6" name="Marcador de número de diapositiva 5">
            <a:extLst>
              <a:ext uri="{FF2B5EF4-FFF2-40B4-BE49-F238E27FC236}">
                <a16:creationId xmlns:a16="http://schemas.microsoft.com/office/drawing/2014/main" xmlns="" id="{3A8A6E4A-C1E8-437A-8E9D-D79193D963AC}"/>
              </a:ext>
            </a:extLst>
          </p:cNvPr>
          <p:cNvSpPr>
            <a:spLocks noGrp="1"/>
          </p:cNvSpPr>
          <p:nvPr>
            <p:ph type="sldNum" sz="quarter" idx="12"/>
          </p:nvPr>
        </p:nvSpPr>
        <p:spPr/>
        <p:txBody>
          <a:bodyPr/>
          <a:lstStyle/>
          <a:p>
            <a:pPr>
              <a:defRPr/>
            </a:pPr>
            <a:fld id="{EBFDF35D-07F7-4552-A80D-DC657750AE1F}" type="slidenum">
              <a:rPr lang="es-ES" smtClean="0"/>
              <a:pPr>
                <a:defRPr/>
              </a:pPr>
              <a:t>100</a:t>
            </a:fld>
            <a:endParaRPr lang="es-ES"/>
          </a:p>
        </p:txBody>
      </p:sp>
      <p:pic>
        <p:nvPicPr>
          <p:cNvPr id="9" name="Imagen 8">
            <a:extLst>
              <a:ext uri="{FF2B5EF4-FFF2-40B4-BE49-F238E27FC236}">
                <a16:creationId xmlns:a16="http://schemas.microsoft.com/office/drawing/2014/main" xmlns="" id="{E692BE02-D5FD-40AB-B795-555FBE2715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11177" y="0"/>
            <a:ext cx="8030445" cy="6858000"/>
          </a:xfrm>
          <a:prstGeom prst="rect">
            <a:avLst/>
          </a:prstGeom>
        </p:spPr>
      </p:pic>
    </p:spTree>
    <p:extLst>
      <p:ext uri="{BB962C8B-B14F-4D97-AF65-F5344CB8AC3E}">
        <p14:creationId xmlns:p14="http://schemas.microsoft.com/office/powerpoint/2010/main" val="306659010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BC99F39-E6FF-4113-8E2E-0FF59C8F4060}"/>
              </a:ext>
            </a:extLst>
          </p:cNvPr>
          <p:cNvSpPr>
            <a:spLocks noGrp="1"/>
          </p:cNvSpPr>
          <p:nvPr>
            <p:ph type="title"/>
          </p:nvPr>
        </p:nvSpPr>
        <p:spPr>
          <a:xfrm>
            <a:off x="609600" y="200181"/>
            <a:ext cx="10972800" cy="1143000"/>
          </a:xfrm>
        </p:spPr>
        <p:txBody>
          <a:bodyPr/>
          <a:lstStyle/>
          <a:p>
            <a:r>
              <a:rPr lang="es-ES" sz="3600" dirty="0"/>
              <a:t>Algunos datos</a:t>
            </a:r>
            <a:br>
              <a:rPr lang="es-ES" sz="3600" dirty="0"/>
            </a:br>
            <a:r>
              <a:rPr lang="es-ES" sz="2400" dirty="0"/>
              <a:t>SEIS VECES EL TAMAÑO DE LA UE</a:t>
            </a:r>
            <a:br>
              <a:rPr lang="es-ES" sz="2400" dirty="0"/>
            </a:br>
            <a:r>
              <a:rPr lang="es-ES" sz="2400" dirty="0">
                <a:solidFill>
                  <a:srgbClr val="FFFF00"/>
                </a:solidFill>
              </a:rPr>
              <a:t>2,5 VECES LA POBLACION DE LA UE</a:t>
            </a:r>
            <a:br>
              <a:rPr lang="es-ES" sz="2400" dirty="0">
                <a:solidFill>
                  <a:srgbClr val="FFFF00"/>
                </a:solidFill>
              </a:rPr>
            </a:br>
            <a:r>
              <a:rPr lang="es-ES" sz="2400" dirty="0">
                <a:solidFill>
                  <a:srgbClr val="FFFF00"/>
                </a:solidFill>
              </a:rPr>
              <a:t>1/17 DEL PIB PER CAPITA DE LA UE</a:t>
            </a:r>
          </a:p>
        </p:txBody>
      </p:sp>
      <p:pic>
        <p:nvPicPr>
          <p:cNvPr id="7" name="Marcador de contenido 6">
            <a:extLst>
              <a:ext uri="{FF2B5EF4-FFF2-40B4-BE49-F238E27FC236}">
                <a16:creationId xmlns:a16="http://schemas.microsoft.com/office/drawing/2014/main" xmlns="" id="{9DF1EFA4-4D59-44DA-A3D6-CF98D3697AE2}"/>
              </a:ext>
            </a:extLst>
          </p:cNvPr>
          <p:cNvPicPr>
            <a:picLocks noGrp="1" noChangeAspect="1"/>
          </p:cNvPicPr>
          <p:nvPr>
            <p:ph idx="1"/>
          </p:nvPr>
        </p:nvPicPr>
        <p:blipFill>
          <a:blip r:embed="rId2"/>
          <a:stretch>
            <a:fillRect/>
          </a:stretch>
        </p:blipFill>
        <p:spPr>
          <a:xfrm>
            <a:off x="1729285" y="1544411"/>
            <a:ext cx="8300216" cy="5156427"/>
          </a:xfrm>
          <a:prstGeom prst="rect">
            <a:avLst/>
          </a:prstGeom>
        </p:spPr>
      </p:pic>
      <p:sp>
        <p:nvSpPr>
          <p:cNvPr id="4" name="Marcador de fecha 3">
            <a:extLst>
              <a:ext uri="{FF2B5EF4-FFF2-40B4-BE49-F238E27FC236}">
                <a16:creationId xmlns:a16="http://schemas.microsoft.com/office/drawing/2014/main" xmlns="" id="{9866D82D-6CA5-4901-B538-4A1B116029F7}"/>
              </a:ext>
            </a:extLst>
          </p:cNvPr>
          <p:cNvSpPr>
            <a:spLocks noGrp="1"/>
          </p:cNvSpPr>
          <p:nvPr>
            <p:ph type="dt" sz="half" idx="10"/>
          </p:nvPr>
        </p:nvSpPr>
        <p:spPr/>
        <p:txBody>
          <a:bodyPr/>
          <a:lstStyle/>
          <a:p>
            <a:pPr>
              <a:defRPr/>
            </a:pPr>
            <a:fld id="{3CE8C7B5-9249-45EE-A791-5D8FCB136CED}" type="datetime1">
              <a:rPr lang="es-ES" smtClean="0"/>
              <a:pPr>
                <a:defRPr/>
              </a:pPr>
              <a:t>13/06/2018</a:t>
            </a:fld>
            <a:endParaRPr lang="es-ES"/>
          </a:p>
        </p:txBody>
      </p:sp>
      <p:sp>
        <p:nvSpPr>
          <p:cNvPr id="5" name="Marcador de pie de página 4">
            <a:extLst>
              <a:ext uri="{FF2B5EF4-FFF2-40B4-BE49-F238E27FC236}">
                <a16:creationId xmlns:a16="http://schemas.microsoft.com/office/drawing/2014/main" xmlns="" id="{3174EEE3-A16E-4956-A99A-74298CB51B5E}"/>
              </a:ext>
            </a:extLst>
          </p:cNvPr>
          <p:cNvSpPr>
            <a:spLocks noGrp="1"/>
          </p:cNvSpPr>
          <p:nvPr>
            <p:ph type="ftr" sz="quarter" idx="11"/>
          </p:nvPr>
        </p:nvSpPr>
        <p:spPr/>
        <p:txBody>
          <a:bodyPr/>
          <a:lstStyle/>
          <a:p>
            <a:pPr>
              <a:defRPr/>
            </a:pPr>
            <a:r>
              <a:rPr lang="es-ES"/>
              <a:t>E. Lamo de Espinosa- RIE</a:t>
            </a:r>
          </a:p>
        </p:txBody>
      </p:sp>
      <p:sp>
        <p:nvSpPr>
          <p:cNvPr id="6" name="Marcador de número de diapositiva 5">
            <a:extLst>
              <a:ext uri="{FF2B5EF4-FFF2-40B4-BE49-F238E27FC236}">
                <a16:creationId xmlns:a16="http://schemas.microsoft.com/office/drawing/2014/main" xmlns="" id="{61D7F458-D6D4-461B-AA17-3E6BC164AA94}"/>
              </a:ext>
            </a:extLst>
          </p:cNvPr>
          <p:cNvSpPr>
            <a:spLocks noGrp="1"/>
          </p:cNvSpPr>
          <p:nvPr>
            <p:ph type="sldNum" sz="quarter" idx="12"/>
          </p:nvPr>
        </p:nvSpPr>
        <p:spPr/>
        <p:txBody>
          <a:bodyPr/>
          <a:lstStyle/>
          <a:p>
            <a:pPr>
              <a:defRPr/>
            </a:pPr>
            <a:fld id="{EBFDF35D-07F7-4552-A80D-DC657750AE1F}" type="slidenum">
              <a:rPr lang="es-ES" smtClean="0"/>
              <a:pPr>
                <a:defRPr/>
              </a:pPr>
              <a:t>101</a:t>
            </a:fld>
            <a:endParaRPr lang="es-ES"/>
          </a:p>
        </p:txBody>
      </p:sp>
    </p:spTree>
    <p:extLst>
      <p:ext uri="{BB962C8B-B14F-4D97-AF65-F5344CB8AC3E}">
        <p14:creationId xmlns:p14="http://schemas.microsoft.com/office/powerpoint/2010/main" val="82449424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CAD1B65-E7B1-42E1-9634-11A5A50E4987}"/>
              </a:ext>
            </a:extLst>
          </p:cNvPr>
          <p:cNvSpPr>
            <a:spLocks noGrp="1"/>
          </p:cNvSpPr>
          <p:nvPr>
            <p:ph type="title"/>
          </p:nvPr>
        </p:nvSpPr>
        <p:spPr>
          <a:xfrm>
            <a:off x="402207" y="2491226"/>
            <a:ext cx="4445838" cy="1143000"/>
          </a:xfrm>
        </p:spPr>
        <p:txBody>
          <a:bodyPr/>
          <a:lstStyle/>
          <a:p>
            <a:r>
              <a:rPr lang="es-ES" sz="2400" dirty="0"/>
              <a:t/>
            </a:r>
            <a:br>
              <a:rPr lang="es-ES" sz="2400" dirty="0"/>
            </a:br>
            <a:r>
              <a:rPr lang="es-ES" sz="3200" dirty="0">
                <a:solidFill>
                  <a:srgbClr val="FFFF00"/>
                </a:solidFill>
              </a:rPr>
              <a:t>África colonial</a:t>
            </a:r>
            <a:br>
              <a:rPr lang="es-ES" sz="3200" dirty="0">
                <a:solidFill>
                  <a:srgbClr val="FFFF00"/>
                </a:solidFill>
              </a:rPr>
            </a:br>
            <a:r>
              <a:rPr lang="es-ES" sz="2400" dirty="0"/>
              <a:t/>
            </a:r>
            <a:br>
              <a:rPr lang="es-ES" sz="2400" dirty="0"/>
            </a:br>
            <a:r>
              <a:rPr lang="es-ES" sz="3200" dirty="0"/>
              <a:t>El expolio de África en la conferencia de Berlín (1884)</a:t>
            </a:r>
            <a:br>
              <a:rPr lang="es-ES" sz="3200" dirty="0"/>
            </a:br>
            <a:r>
              <a:rPr lang="es-ES" sz="2400" dirty="0"/>
              <a:t/>
            </a:r>
            <a:br>
              <a:rPr lang="es-ES" sz="2400" dirty="0"/>
            </a:br>
            <a:r>
              <a:rPr lang="es-ES" sz="2400" dirty="0"/>
              <a:t>Siete países europeos se reparten África </a:t>
            </a:r>
            <a:br>
              <a:rPr lang="es-ES" sz="2400" dirty="0"/>
            </a:br>
            <a:r>
              <a:rPr lang="es-ES" sz="2400" dirty="0"/>
              <a:t>(no España)</a:t>
            </a:r>
            <a:br>
              <a:rPr lang="es-ES" sz="2400" dirty="0"/>
            </a:br>
            <a:r>
              <a:rPr lang="es-ES" sz="2400" dirty="0"/>
              <a:t/>
            </a:r>
            <a:br>
              <a:rPr lang="es-ES" sz="2400" dirty="0"/>
            </a:br>
            <a:r>
              <a:rPr lang="es-ES" sz="2400" dirty="0"/>
              <a:t>Fronteras arbitrarias</a:t>
            </a:r>
            <a:r>
              <a:rPr lang="es-ES" dirty="0"/>
              <a:t/>
            </a:r>
            <a:br>
              <a:rPr lang="es-ES" dirty="0"/>
            </a:br>
            <a:r>
              <a:rPr lang="es-ES" dirty="0"/>
              <a:t/>
            </a:r>
            <a:br>
              <a:rPr lang="es-ES" dirty="0"/>
            </a:br>
            <a:r>
              <a:rPr lang="es-ES" sz="2800" dirty="0"/>
              <a:t>Sólo Etiopia y Liberia permanecen </a:t>
            </a:r>
            <a:endParaRPr lang="es-ES" dirty="0"/>
          </a:p>
        </p:txBody>
      </p:sp>
      <p:sp>
        <p:nvSpPr>
          <p:cNvPr id="3" name="Marcador de fecha 2">
            <a:extLst>
              <a:ext uri="{FF2B5EF4-FFF2-40B4-BE49-F238E27FC236}">
                <a16:creationId xmlns:a16="http://schemas.microsoft.com/office/drawing/2014/main" xmlns="" id="{E8E477C8-4751-4090-B90F-C829C9C9CDD5}"/>
              </a:ext>
            </a:extLst>
          </p:cNvPr>
          <p:cNvSpPr>
            <a:spLocks noGrp="1"/>
          </p:cNvSpPr>
          <p:nvPr>
            <p:ph type="dt" sz="half" idx="10"/>
          </p:nvPr>
        </p:nvSpPr>
        <p:spPr/>
        <p:txBody>
          <a:bodyPr/>
          <a:lstStyle/>
          <a:p>
            <a:pPr>
              <a:defRPr/>
            </a:pPr>
            <a:fld id="{B958AB75-3E01-4CB7-BD77-5822693DEA6F}" type="datetime1">
              <a:rPr lang="es-ES" smtClean="0"/>
              <a:pPr>
                <a:defRPr/>
              </a:pPr>
              <a:t>13/06/2018</a:t>
            </a:fld>
            <a:endParaRPr lang="es-ES"/>
          </a:p>
        </p:txBody>
      </p:sp>
      <p:sp>
        <p:nvSpPr>
          <p:cNvPr id="4" name="Marcador de pie de página 3">
            <a:extLst>
              <a:ext uri="{FF2B5EF4-FFF2-40B4-BE49-F238E27FC236}">
                <a16:creationId xmlns:a16="http://schemas.microsoft.com/office/drawing/2014/main" xmlns="" id="{2FAC7C7C-C6DA-4DD5-9758-620F9CFC4005}"/>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xmlns="" id="{5C2FDFF0-0859-49EB-806B-83EE6CDC4EA1}"/>
              </a:ext>
            </a:extLst>
          </p:cNvPr>
          <p:cNvSpPr>
            <a:spLocks noGrp="1"/>
          </p:cNvSpPr>
          <p:nvPr>
            <p:ph type="sldNum" sz="quarter" idx="12"/>
          </p:nvPr>
        </p:nvSpPr>
        <p:spPr/>
        <p:txBody>
          <a:bodyPr/>
          <a:lstStyle/>
          <a:p>
            <a:pPr>
              <a:defRPr/>
            </a:pPr>
            <a:fld id="{34453947-24A0-44F6-B810-B9BCF96CFDE5}" type="slidenum">
              <a:rPr lang="es-ES" smtClean="0"/>
              <a:pPr>
                <a:defRPr/>
              </a:pPr>
              <a:t>102</a:t>
            </a:fld>
            <a:endParaRPr lang="es-ES"/>
          </a:p>
        </p:txBody>
      </p:sp>
      <p:pic>
        <p:nvPicPr>
          <p:cNvPr id="7" name="Imagen 6">
            <a:extLst>
              <a:ext uri="{FF2B5EF4-FFF2-40B4-BE49-F238E27FC236}">
                <a16:creationId xmlns:a16="http://schemas.microsoft.com/office/drawing/2014/main" xmlns="" id="{1DC135EF-8717-43EE-9490-F360B03EEC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1621" y="0"/>
            <a:ext cx="7031226" cy="6858000"/>
          </a:xfrm>
          <a:prstGeom prst="rect">
            <a:avLst/>
          </a:prstGeom>
        </p:spPr>
      </p:pic>
      <p:pic>
        <p:nvPicPr>
          <p:cNvPr id="8" name="Ink 4">
            <a:extLst>
              <a:ext uri="{FF2B5EF4-FFF2-40B4-BE49-F238E27FC236}">
                <a16:creationId xmlns:a16="http://schemas.microsoft.com/office/drawing/2014/main" xmlns="" id="{16CD0FDB-0020-4AF4-ADED-B94F4762640C}"/>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5731163" y="2484409"/>
            <a:ext cx="1475972" cy="914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nk 4">
            <a:extLst>
              <a:ext uri="{FF2B5EF4-FFF2-40B4-BE49-F238E27FC236}">
                <a16:creationId xmlns:a16="http://schemas.microsoft.com/office/drawing/2014/main" xmlns="" id="{16CD0FDB-0020-4AF4-ADED-B94F4762640C}"/>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10191007" y="2087594"/>
            <a:ext cx="1684835" cy="1043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979016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0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1113A90-C86F-4B8F-87FF-3B42035F1D00}"/>
              </a:ext>
            </a:extLst>
          </p:cNvPr>
          <p:cNvSpPr>
            <a:spLocks noGrp="1"/>
          </p:cNvSpPr>
          <p:nvPr>
            <p:ph type="title"/>
          </p:nvPr>
        </p:nvSpPr>
        <p:spPr>
          <a:xfrm>
            <a:off x="497458" y="1570623"/>
            <a:ext cx="4988560" cy="1143000"/>
          </a:xfrm>
        </p:spPr>
        <p:txBody>
          <a:bodyPr/>
          <a:lstStyle/>
          <a:p>
            <a:r>
              <a:rPr lang="es-ES" sz="3600" dirty="0"/>
              <a:t>África colonizada</a:t>
            </a:r>
            <a:br>
              <a:rPr lang="es-ES" sz="3600" dirty="0"/>
            </a:br>
            <a:r>
              <a:rPr lang="es-ES" sz="3600" dirty="0"/>
              <a:t> en 1914</a:t>
            </a:r>
            <a:r>
              <a:rPr lang="es-ES" dirty="0"/>
              <a:t/>
            </a:r>
            <a:br>
              <a:rPr lang="es-ES" dirty="0"/>
            </a:br>
            <a:r>
              <a:rPr lang="es-ES" dirty="0"/>
              <a:t/>
            </a:r>
            <a:br>
              <a:rPr lang="es-ES" dirty="0"/>
            </a:br>
            <a:r>
              <a:rPr lang="es-ES" dirty="0"/>
              <a:t>Solo dos países independientes</a:t>
            </a:r>
          </a:p>
        </p:txBody>
      </p:sp>
      <p:sp>
        <p:nvSpPr>
          <p:cNvPr id="3" name="Marcador de fecha 2">
            <a:extLst>
              <a:ext uri="{FF2B5EF4-FFF2-40B4-BE49-F238E27FC236}">
                <a16:creationId xmlns:a16="http://schemas.microsoft.com/office/drawing/2014/main" xmlns="" id="{807E8DA2-4759-47A9-A9CA-D7BF9EFDE145}"/>
              </a:ext>
            </a:extLst>
          </p:cNvPr>
          <p:cNvSpPr>
            <a:spLocks noGrp="1"/>
          </p:cNvSpPr>
          <p:nvPr>
            <p:ph type="dt" sz="half" idx="10"/>
          </p:nvPr>
        </p:nvSpPr>
        <p:spPr/>
        <p:txBody>
          <a:bodyPr/>
          <a:lstStyle/>
          <a:p>
            <a:pPr>
              <a:defRPr/>
            </a:pPr>
            <a:fld id="{B958AB75-3E01-4CB7-BD77-5822693DEA6F}" type="datetime1">
              <a:rPr lang="es-ES" smtClean="0"/>
              <a:pPr>
                <a:defRPr/>
              </a:pPr>
              <a:t>13/06/2018</a:t>
            </a:fld>
            <a:endParaRPr lang="es-ES"/>
          </a:p>
        </p:txBody>
      </p:sp>
      <p:sp>
        <p:nvSpPr>
          <p:cNvPr id="4" name="Marcador de pie de página 3">
            <a:extLst>
              <a:ext uri="{FF2B5EF4-FFF2-40B4-BE49-F238E27FC236}">
                <a16:creationId xmlns:a16="http://schemas.microsoft.com/office/drawing/2014/main" xmlns="" id="{00211A82-4A22-440C-922E-2A7DCA52C363}"/>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xmlns="" id="{9EAD3EE2-56E2-4226-AA97-5C0B289BC995}"/>
              </a:ext>
            </a:extLst>
          </p:cNvPr>
          <p:cNvSpPr>
            <a:spLocks noGrp="1"/>
          </p:cNvSpPr>
          <p:nvPr>
            <p:ph type="sldNum" sz="quarter" idx="12"/>
          </p:nvPr>
        </p:nvSpPr>
        <p:spPr/>
        <p:txBody>
          <a:bodyPr/>
          <a:lstStyle/>
          <a:p>
            <a:pPr>
              <a:defRPr/>
            </a:pPr>
            <a:fld id="{34453947-24A0-44F6-B810-B9BCF96CFDE5}" type="slidenum">
              <a:rPr lang="es-ES" smtClean="0"/>
              <a:pPr>
                <a:defRPr/>
              </a:pPr>
              <a:t>103</a:t>
            </a:fld>
            <a:endParaRPr lang="es-ES"/>
          </a:p>
        </p:txBody>
      </p:sp>
      <p:pic>
        <p:nvPicPr>
          <p:cNvPr id="6" name="Imagen 5">
            <a:extLst>
              <a:ext uri="{FF2B5EF4-FFF2-40B4-BE49-F238E27FC236}">
                <a16:creationId xmlns:a16="http://schemas.microsoft.com/office/drawing/2014/main" xmlns="" id="{6D008492-2D4C-4F8C-88C7-D916E79DC8B8}"/>
              </a:ext>
            </a:extLst>
          </p:cNvPr>
          <p:cNvPicPr>
            <a:picLocks noChangeAspect="1"/>
          </p:cNvPicPr>
          <p:nvPr/>
        </p:nvPicPr>
        <p:blipFill>
          <a:blip r:embed="rId2"/>
          <a:stretch>
            <a:fillRect/>
          </a:stretch>
        </p:blipFill>
        <p:spPr>
          <a:xfrm>
            <a:off x="5861313" y="76518"/>
            <a:ext cx="6178904" cy="6639242"/>
          </a:xfrm>
          <a:prstGeom prst="rect">
            <a:avLst/>
          </a:prstGeom>
        </p:spPr>
      </p:pic>
      <p:pic>
        <p:nvPicPr>
          <p:cNvPr id="7" name="Ink 4">
            <a:extLst>
              <a:ext uri="{FF2B5EF4-FFF2-40B4-BE49-F238E27FC236}">
                <a16:creationId xmlns:a16="http://schemas.microsoft.com/office/drawing/2014/main" xmlns="" id="{16CD0FDB-0020-4AF4-ADED-B94F4762640C}"/>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6231495" y="2803582"/>
            <a:ext cx="1503819" cy="9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nk 4">
            <a:extLst>
              <a:ext uri="{FF2B5EF4-FFF2-40B4-BE49-F238E27FC236}">
                <a16:creationId xmlns:a16="http://schemas.microsoft.com/office/drawing/2014/main" xmlns="" id="{16CD0FDB-0020-4AF4-ADED-B94F4762640C}"/>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9808575" y="2619554"/>
            <a:ext cx="1503819" cy="9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804298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0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929AD51-F627-49B3-A75A-1BC4BD9D1F62}"/>
              </a:ext>
            </a:extLst>
          </p:cNvPr>
          <p:cNvSpPr>
            <a:spLocks noGrp="1"/>
          </p:cNvSpPr>
          <p:nvPr>
            <p:ph type="title"/>
          </p:nvPr>
        </p:nvSpPr>
        <p:spPr>
          <a:xfrm>
            <a:off x="0" y="2785342"/>
            <a:ext cx="3643478" cy="1143000"/>
          </a:xfrm>
        </p:spPr>
        <p:txBody>
          <a:bodyPr/>
          <a:lstStyle/>
          <a:p>
            <a:r>
              <a:rPr lang="es-ES" sz="3600" dirty="0"/>
              <a:t>La descolonización en los años 50/70</a:t>
            </a:r>
            <a:br>
              <a:rPr lang="es-ES" sz="3600" dirty="0"/>
            </a:br>
            <a:r>
              <a:rPr lang="es-ES" sz="2800" dirty="0"/>
              <a:t/>
            </a:r>
            <a:br>
              <a:rPr lang="es-ES" sz="2800" dirty="0"/>
            </a:br>
            <a:r>
              <a:rPr lang="es-ES" sz="2800" dirty="0"/>
              <a:t>Muy caliente “guerra fría”</a:t>
            </a:r>
            <a:br>
              <a:rPr lang="es-ES" sz="2800" dirty="0"/>
            </a:br>
            <a:r>
              <a:rPr lang="es-ES" sz="2800" dirty="0"/>
              <a:t/>
            </a:r>
            <a:br>
              <a:rPr lang="es-ES" sz="2800" dirty="0"/>
            </a:br>
            <a:r>
              <a:rPr lang="es-ES" sz="2800" dirty="0"/>
              <a:t>Aparecen más de 50 nuevos países</a:t>
            </a:r>
            <a:endParaRPr lang="es-ES" sz="3600" dirty="0"/>
          </a:p>
        </p:txBody>
      </p:sp>
      <p:sp>
        <p:nvSpPr>
          <p:cNvPr id="3" name="Marcador de fecha 2">
            <a:extLst>
              <a:ext uri="{FF2B5EF4-FFF2-40B4-BE49-F238E27FC236}">
                <a16:creationId xmlns:a16="http://schemas.microsoft.com/office/drawing/2014/main" xmlns="" id="{6E508868-FED8-424C-A235-E87017DA11E7}"/>
              </a:ext>
            </a:extLst>
          </p:cNvPr>
          <p:cNvSpPr>
            <a:spLocks noGrp="1"/>
          </p:cNvSpPr>
          <p:nvPr>
            <p:ph type="dt" sz="half" idx="10"/>
          </p:nvPr>
        </p:nvSpPr>
        <p:spPr/>
        <p:txBody>
          <a:bodyPr/>
          <a:lstStyle/>
          <a:p>
            <a:pPr>
              <a:defRPr/>
            </a:pPr>
            <a:fld id="{B958AB75-3E01-4CB7-BD77-5822693DEA6F}" type="datetime1">
              <a:rPr lang="es-ES" smtClean="0"/>
              <a:pPr>
                <a:defRPr/>
              </a:pPr>
              <a:t>13/06/2018</a:t>
            </a:fld>
            <a:endParaRPr lang="es-ES"/>
          </a:p>
        </p:txBody>
      </p:sp>
      <p:sp>
        <p:nvSpPr>
          <p:cNvPr id="4" name="Marcador de pie de página 3">
            <a:extLst>
              <a:ext uri="{FF2B5EF4-FFF2-40B4-BE49-F238E27FC236}">
                <a16:creationId xmlns:a16="http://schemas.microsoft.com/office/drawing/2014/main" xmlns="" id="{1E2170F7-7AF6-4588-A1A4-8F4281BB91E6}"/>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xmlns="" id="{2E49D4B7-8311-4334-890B-5EA80D5DB63E}"/>
              </a:ext>
            </a:extLst>
          </p:cNvPr>
          <p:cNvSpPr>
            <a:spLocks noGrp="1"/>
          </p:cNvSpPr>
          <p:nvPr>
            <p:ph type="sldNum" sz="quarter" idx="12"/>
          </p:nvPr>
        </p:nvSpPr>
        <p:spPr/>
        <p:txBody>
          <a:bodyPr/>
          <a:lstStyle/>
          <a:p>
            <a:pPr>
              <a:defRPr/>
            </a:pPr>
            <a:fld id="{34453947-24A0-44F6-B810-B9BCF96CFDE5}" type="slidenum">
              <a:rPr lang="es-ES" smtClean="0"/>
              <a:pPr>
                <a:defRPr/>
              </a:pPr>
              <a:t>104</a:t>
            </a:fld>
            <a:endParaRPr lang="es-ES"/>
          </a:p>
        </p:txBody>
      </p:sp>
      <p:pic>
        <p:nvPicPr>
          <p:cNvPr id="7" name="Imagen 6">
            <a:extLst>
              <a:ext uri="{FF2B5EF4-FFF2-40B4-BE49-F238E27FC236}">
                <a16:creationId xmlns:a16="http://schemas.microsoft.com/office/drawing/2014/main" xmlns="" id="{0CC3A699-0BE9-4AE3-A36B-34B3C923C4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3478" y="152400"/>
            <a:ext cx="8382964" cy="6659563"/>
          </a:xfrm>
          <a:prstGeom prst="rect">
            <a:avLst/>
          </a:prstGeom>
        </p:spPr>
      </p:pic>
    </p:spTree>
    <p:extLst>
      <p:ext uri="{BB962C8B-B14F-4D97-AF65-F5344CB8AC3E}">
        <p14:creationId xmlns:p14="http://schemas.microsoft.com/office/powerpoint/2010/main" val="125467205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0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7EF5059-69D9-4983-A35B-B3D3A21B1004}"/>
              </a:ext>
            </a:extLst>
          </p:cNvPr>
          <p:cNvSpPr>
            <a:spLocks noGrp="1"/>
          </p:cNvSpPr>
          <p:nvPr>
            <p:ph type="title"/>
          </p:nvPr>
        </p:nvSpPr>
        <p:spPr>
          <a:xfrm>
            <a:off x="175967" y="2031198"/>
            <a:ext cx="4094375" cy="1143000"/>
          </a:xfrm>
        </p:spPr>
        <p:txBody>
          <a:bodyPr/>
          <a:lstStyle/>
          <a:p>
            <a:r>
              <a:rPr lang="es-ES" dirty="0"/>
              <a:t/>
            </a:r>
            <a:br>
              <a:rPr lang="es-ES" dirty="0"/>
            </a:br>
            <a:r>
              <a:rPr lang="es-ES" dirty="0"/>
              <a:t>The </a:t>
            </a:r>
            <a:r>
              <a:rPr lang="es-ES" dirty="0" err="1"/>
              <a:t>hopeless</a:t>
            </a:r>
            <a:r>
              <a:rPr lang="es-ES" dirty="0"/>
              <a:t> </a:t>
            </a:r>
            <a:r>
              <a:rPr lang="es-ES" dirty="0" err="1"/>
              <a:t>continent</a:t>
            </a:r>
            <a:r>
              <a:rPr lang="es-ES" dirty="0"/>
              <a:t/>
            </a:r>
            <a:br>
              <a:rPr lang="es-ES" dirty="0"/>
            </a:br>
            <a:r>
              <a:rPr lang="es-ES" sz="2800" dirty="0"/>
              <a:t>(The Economist, 2000)</a:t>
            </a:r>
            <a:r>
              <a:rPr lang="es-ES" dirty="0"/>
              <a:t/>
            </a:r>
            <a:br>
              <a:rPr lang="es-ES" dirty="0"/>
            </a:br>
            <a:r>
              <a:rPr lang="es-ES" dirty="0"/>
              <a:t/>
            </a:r>
            <a:br>
              <a:rPr lang="es-ES" dirty="0"/>
            </a:br>
            <a:r>
              <a:rPr lang="es-ES" dirty="0"/>
              <a:t/>
            </a:r>
            <a:br>
              <a:rPr lang="es-ES" dirty="0"/>
            </a:br>
            <a:r>
              <a:rPr lang="es-ES" dirty="0"/>
              <a:t>¿A oscuras?</a:t>
            </a:r>
            <a:br>
              <a:rPr lang="es-ES" dirty="0"/>
            </a:br>
            <a:r>
              <a:rPr lang="es-ES" sz="3600" dirty="0"/>
              <a:t>1995</a:t>
            </a:r>
            <a:endParaRPr lang="es-ES" dirty="0"/>
          </a:p>
        </p:txBody>
      </p:sp>
      <p:sp>
        <p:nvSpPr>
          <p:cNvPr id="3" name="Marcador de fecha 2">
            <a:extLst>
              <a:ext uri="{FF2B5EF4-FFF2-40B4-BE49-F238E27FC236}">
                <a16:creationId xmlns:a16="http://schemas.microsoft.com/office/drawing/2014/main" xmlns="" id="{0585FE89-E0E4-4AC6-B0A8-91E85857C51A}"/>
              </a:ext>
            </a:extLst>
          </p:cNvPr>
          <p:cNvSpPr>
            <a:spLocks noGrp="1"/>
          </p:cNvSpPr>
          <p:nvPr>
            <p:ph type="dt" sz="half" idx="10"/>
          </p:nvPr>
        </p:nvSpPr>
        <p:spPr/>
        <p:txBody>
          <a:bodyPr/>
          <a:lstStyle/>
          <a:p>
            <a:pPr>
              <a:defRPr/>
            </a:pPr>
            <a:fld id="{B958AB75-3E01-4CB7-BD77-5822693DEA6F}" type="datetime1">
              <a:rPr lang="es-ES" smtClean="0"/>
              <a:pPr>
                <a:defRPr/>
              </a:pPr>
              <a:t>13/06/2018</a:t>
            </a:fld>
            <a:endParaRPr lang="es-ES"/>
          </a:p>
        </p:txBody>
      </p:sp>
      <p:sp>
        <p:nvSpPr>
          <p:cNvPr id="4" name="Marcador de pie de página 3">
            <a:extLst>
              <a:ext uri="{FF2B5EF4-FFF2-40B4-BE49-F238E27FC236}">
                <a16:creationId xmlns:a16="http://schemas.microsoft.com/office/drawing/2014/main" xmlns="" id="{D9000D75-02E8-4278-BC04-72D9AADC8F60}"/>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xmlns="" id="{69B0CCB4-8619-45FA-B303-49346164025E}"/>
              </a:ext>
            </a:extLst>
          </p:cNvPr>
          <p:cNvSpPr>
            <a:spLocks noGrp="1"/>
          </p:cNvSpPr>
          <p:nvPr>
            <p:ph type="sldNum" sz="quarter" idx="12"/>
          </p:nvPr>
        </p:nvSpPr>
        <p:spPr/>
        <p:txBody>
          <a:bodyPr/>
          <a:lstStyle/>
          <a:p>
            <a:pPr>
              <a:defRPr/>
            </a:pPr>
            <a:fld id="{34453947-24A0-44F6-B810-B9BCF96CFDE5}" type="slidenum">
              <a:rPr lang="es-ES" smtClean="0"/>
              <a:pPr>
                <a:defRPr/>
              </a:pPr>
              <a:t>105</a:t>
            </a:fld>
            <a:endParaRPr lang="es-ES"/>
          </a:p>
        </p:txBody>
      </p:sp>
      <p:pic>
        <p:nvPicPr>
          <p:cNvPr id="7" name="Imagen 6">
            <a:extLst>
              <a:ext uri="{FF2B5EF4-FFF2-40B4-BE49-F238E27FC236}">
                <a16:creationId xmlns:a16="http://schemas.microsoft.com/office/drawing/2014/main" xmlns="" id="{148848B5-1C65-4772-AC1D-80FEEDF60B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4390" y="377071"/>
            <a:ext cx="6061469" cy="6341812"/>
          </a:xfrm>
          <a:prstGeom prst="rect">
            <a:avLst/>
          </a:prstGeom>
        </p:spPr>
      </p:pic>
    </p:spTree>
    <p:extLst>
      <p:ext uri="{BB962C8B-B14F-4D97-AF65-F5344CB8AC3E}">
        <p14:creationId xmlns:p14="http://schemas.microsoft.com/office/powerpoint/2010/main" val="80944757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0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BD646D8-7BDD-4733-B1AC-A9FDAF704222}"/>
              </a:ext>
            </a:extLst>
          </p:cNvPr>
          <p:cNvSpPr>
            <a:spLocks noGrp="1"/>
          </p:cNvSpPr>
          <p:nvPr>
            <p:ph type="title"/>
          </p:nvPr>
        </p:nvSpPr>
        <p:spPr>
          <a:xfrm>
            <a:off x="609600" y="-138747"/>
            <a:ext cx="10972800" cy="1143000"/>
          </a:xfrm>
        </p:spPr>
        <p:txBody>
          <a:bodyPr/>
          <a:lstStyle/>
          <a:p>
            <a:r>
              <a:rPr lang="es-ES" dirty="0"/>
              <a:t>No cuentan- escasa presencia global</a:t>
            </a:r>
          </a:p>
        </p:txBody>
      </p:sp>
      <p:sp>
        <p:nvSpPr>
          <p:cNvPr id="3" name="Marcador de fecha 2">
            <a:extLst>
              <a:ext uri="{FF2B5EF4-FFF2-40B4-BE49-F238E27FC236}">
                <a16:creationId xmlns:a16="http://schemas.microsoft.com/office/drawing/2014/main" xmlns="" id="{07841CED-E710-4A2E-A821-2034E2BB3B58}"/>
              </a:ext>
            </a:extLst>
          </p:cNvPr>
          <p:cNvSpPr>
            <a:spLocks noGrp="1"/>
          </p:cNvSpPr>
          <p:nvPr>
            <p:ph type="dt" sz="half" idx="10"/>
          </p:nvPr>
        </p:nvSpPr>
        <p:spPr/>
        <p:txBody>
          <a:bodyPr/>
          <a:lstStyle/>
          <a:p>
            <a:pPr>
              <a:defRPr/>
            </a:pPr>
            <a:fld id="{B958AB75-3E01-4CB7-BD77-5822693DEA6F}" type="datetime1">
              <a:rPr lang="es-ES" smtClean="0"/>
              <a:pPr>
                <a:defRPr/>
              </a:pPr>
              <a:t>13/06/2018</a:t>
            </a:fld>
            <a:endParaRPr lang="es-ES"/>
          </a:p>
        </p:txBody>
      </p:sp>
      <p:sp>
        <p:nvSpPr>
          <p:cNvPr id="4" name="Marcador de pie de página 3">
            <a:extLst>
              <a:ext uri="{FF2B5EF4-FFF2-40B4-BE49-F238E27FC236}">
                <a16:creationId xmlns:a16="http://schemas.microsoft.com/office/drawing/2014/main" xmlns="" id="{9A26F2EF-4F1C-4845-BFB9-57DE2D03FACA}"/>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xmlns="" id="{0A9BA8E9-DDE7-40CB-83B0-1A3D68144A0B}"/>
              </a:ext>
            </a:extLst>
          </p:cNvPr>
          <p:cNvSpPr>
            <a:spLocks noGrp="1"/>
          </p:cNvSpPr>
          <p:nvPr>
            <p:ph type="sldNum" sz="quarter" idx="12"/>
          </p:nvPr>
        </p:nvSpPr>
        <p:spPr/>
        <p:txBody>
          <a:bodyPr/>
          <a:lstStyle/>
          <a:p>
            <a:pPr>
              <a:defRPr/>
            </a:pPr>
            <a:fld id="{34453947-24A0-44F6-B810-B9BCF96CFDE5}" type="slidenum">
              <a:rPr lang="es-ES" smtClean="0"/>
              <a:pPr>
                <a:defRPr/>
              </a:pPr>
              <a:t>106</a:t>
            </a:fld>
            <a:endParaRPr lang="es-ES"/>
          </a:p>
        </p:txBody>
      </p:sp>
      <p:pic>
        <p:nvPicPr>
          <p:cNvPr id="6" name="Imagen 5">
            <a:extLst>
              <a:ext uri="{FF2B5EF4-FFF2-40B4-BE49-F238E27FC236}">
                <a16:creationId xmlns:a16="http://schemas.microsoft.com/office/drawing/2014/main" xmlns="" id="{0573FA72-0E5F-4724-A08C-6BD228ED3C4F}"/>
              </a:ext>
            </a:extLst>
          </p:cNvPr>
          <p:cNvPicPr>
            <a:picLocks noChangeAspect="1"/>
          </p:cNvPicPr>
          <p:nvPr/>
        </p:nvPicPr>
        <p:blipFill>
          <a:blip r:embed="rId2"/>
          <a:stretch>
            <a:fillRect/>
          </a:stretch>
        </p:blipFill>
        <p:spPr>
          <a:xfrm>
            <a:off x="1219201" y="803176"/>
            <a:ext cx="9823686" cy="5868451"/>
          </a:xfrm>
          <a:prstGeom prst="rect">
            <a:avLst/>
          </a:prstGeom>
        </p:spPr>
      </p:pic>
      <p:pic>
        <p:nvPicPr>
          <p:cNvPr id="7" name="Ink 4">
            <a:extLst>
              <a:ext uri="{FF2B5EF4-FFF2-40B4-BE49-F238E27FC236}">
                <a16:creationId xmlns:a16="http://schemas.microsoft.com/office/drawing/2014/main" xmlns="" id="{2A27CC1A-B7F8-4A91-8112-D8E0B4AC5507}"/>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1746250" y="4331444"/>
            <a:ext cx="1752831" cy="697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nk 4">
            <a:extLst>
              <a:ext uri="{FF2B5EF4-FFF2-40B4-BE49-F238E27FC236}">
                <a16:creationId xmlns:a16="http://schemas.microsoft.com/office/drawing/2014/main" xmlns="" id="{3720A11F-F22A-4745-991C-CAAADACCF650}"/>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1776730" y="5774164"/>
            <a:ext cx="1752831" cy="697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797596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xmlns="" id="{51294559-B808-41E7-AF53-8EE93BF8827B}"/>
              </a:ext>
            </a:extLst>
          </p:cNvPr>
          <p:cNvSpPr>
            <a:spLocks noGrp="1"/>
          </p:cNvSpPr>
          <p:nvPr>
            <p:ph type="title"/>
          </p:nvPr>
        </p:nvSpPr>
        <p:spPr>
          <a:xfrm>
            <a:off x="81693" y="2950311"/>
            <a:ext cx="3245969" cy="1143000"/>
          </a:xfrm>
        </p:spPr>
        <p:txBody>
          <a:bodyPr/>
          <a:lstStyle/>
          <a:p>
            <a:r>
              <a:rPr lang="es-ES" sz="3200" b="1" dirty="0">
                <a:solidFill>
                  <a:srgbClr val="FFFF00"/>
                </a:solidFill>
              </a:rPr>
              <a:t>Población</a:t>
            </a:r>
            <a:br>
              <a:rPr lang="es-ES" sz="3200" b="1" dirty="0">
                <a:solidFill>
                  <a:srgbClr val="FFFF00"/>
                </a:solidFill>
              </a:rPr>
            </a:br>
            <a:r>
              <a:rPr lang="es-ES" sz="3200" dirty="0"/>
              <a:t/>
            </a:r>
            <a:br>
              <a:rPr lang="es-ES" sz="3200" dirty="0"/>
            </a:br>
            <a:r>
              <a:rPr lang="es-ES" sz="3200" dirty="0"/>
              <a:t>Única región del mundo que crecerá hasta el 2100</a:t>
            </a:r>
            <a:br>
              <a:rPr lang="es-ES" sz="3200" dirty="0"/>
            </a:br>
            <a:r>
              <a:rPr lang="es-ES" sz="3200" dirty="0"/>
              <a:t/>
            </a:r>
            <a:br>
              <a:rPr lang="es-ES" sz="3200" dirty="0"/>
            </a:br>
            <a:r>
              <a:rPr lang="es-ES" sz="2800" dirty="0"/>
              <a:t/>
            </a:r>
            <a:br>
              <a:rPr lang="es-ES" sz="2800" dirty="0"/>
            </a:br>
            <a:r>
              <a:rPr lang="es-ES" sz="2800" dirty="0"/>
              <a:t>Demografía</a:t>
            </a:r>
            <a:br>
              <a:rPr lang="es-ES" sz="2800" dirty="0"/>
            </a:br>
            <a:r>
              <a:rPr lang="es-ES" sz="2800" dirty="0"/>
              <a:t>Población 2.100</a:t>
            </a:r>
            <a:br>
              <a:rPr lang="es-ES" sz="2800" dirty="0"/>
            </a:br>
            <a:endParaRPr lang="es-ES" dirty="0"/>
          </a:p>
        </p:txBody>
      </p:sp>
      <p:sp>
        <p:nvSpPr>
          <p:cNvPr id="3" name="Marcador de fecha 2">
            <a:extLst>
              <a:ext uri="{FF2B5EF4-FFF2-40B4-BE49-F238E27FC236}">
                <a16:creationId xmlns:a16="http://schemas.microsoft.com/office/drawing/2014/main" xmlns="" id="{C4C81D61-04E6-4500-8E74-2B8C980E0C2F}"/>
              </a:ext>
            </a:extLst>
          </p:cNvPr>
          <p:cNvSpPr>
            <a:spLocks noGrp="1"/>
          </p:cNvSpPr>
          <p:nvPr>
            <p:ph type="dt" sz="half" idx="10"/>
          </p:nvPr>
        </p:nvSpPr>
        <p:spPr/>
        <p:txBody>
          <a:bodyPr/>
          <a:lstStyle/>
          <a:p>
            <a:fld id="{922A3EBD-20B4-994A-B15D-6D9419D537C2}" type="datetime1">
              <a:rPr lang="es-ES" smtClean="0"/>
              <a:t>13/06/2018</a:t>
            </a:fld>
            <a:endParaRPr lang="es-ES" dirty="0"/>
          </a:p>
        </p:txBody>
      </p:sp>
      <p:sp>
        <p:nvSpPr>
          <p:cNvPr id="4" name="Marcador de pie de página 3">
            <a:extLst>
              <a:ext uri="{FF2B5EF4-FFF2-40B4-BE49-F238E27FC236}">
                <a16:creationId xmlns:a16="http://schemas.microsoft.com/office/drawing/2014/main" xmlns="" id="{AA444E97-E9C3-4667-AF0F-A9EAF123B544}"/>
              </a:ext>
            </a:extLst>
          </p:cNvPr>
          <p:cNvSpPr>
            <a:spLocks noGrp="1"/>
          </p:cNvSpPr>
          <p:nvPr>
            <p:ph type="ftr" sz="quarter" idx="11"/>
          </p:nvPr>
        </p:nvSpPr>
        <p:spPr/>
        <p:txBody>
          <a:bodyPr/>
          <a:lstStyle/>
          <a:p>
            <a:r>
              <a:rPr lang="es-ES"/>
              <a:t>Real Instituto Elcano, 2017. Prohibida la difusión y/o reproducción</a:t>
            </a:r>
            <a:endParaRPr lang="es-ES" dirty="0"/>
          </a:p>
        </p:txBody>
      </p:sp>
      <p:pic>
        <p:nvPicPr>
          <p:cNvPr id="6" name="Imagen 5">
            <a:extLst>
              <a:ext uri="{FF2B5EF4-FFF2-40B4-BE49-F238E27FC236}">
                <a16:creationId xmlns:a16="http://schemas.microsoft.com/office/drawing/2014/main" xmlns="" id="{3089F888-CC06-4229-80EB-64D3BFB991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7979" y="331492"/>
            <a:ext cx="8260021" cy="6195016"/>
          </a:xfrm>
          <a:prstGeom prst="rect">
            <a:avLst/>
          </a:prstGeom>
        </p:spPr>
      </p:pic>
    </p:spTree>
    <p:extLst>
      <p:ext uri="{BB962C8B-B14F-4D97-AF65-F5344CB8AC3E}">
        <p14:creationId xmlns:p14="http://schemas.microsoft.com/office/powerpoint/2010/main" val="139282591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xmlns="" id="{8C6C3492-DF5D-4989-A9D8-6F4CCACC5F46}"/>
              </a:ext>
            </a:extLst>
          </p:cNvPr>
          <p:cNvSpPr>
            <a:spLocks noGrp="1"/>
          </p:cNvSpPr>
          <p:nvPr>
            <p:ph type="title"/>
          </p:nvPr>
        </p:nvSpPr>
        <p:spPr>
          <a:xfrm>
            <a:off x="449342" y="3143561"/>
            <a:ext cx="3179976" cy="1143000"/>
          </a:xfrm>
        </p:spPr>
        <p:txBody>
          <a:bodyPr/>
          <a:lstStyle/>
          <a:p>
            <a:r>
              <a:rPr lang="es-ES" sz="3200" dirty="0"/>
              <a:t>Y de qué modo….</a:t>
            </a:r>
            <a:br>
              <a:rPr lang="es-ES" sz="3200" dirty="0"/>
            </a:br>
            <a:r>
              <a:rPr lang="es-ES" sz="3200" dirty="0"/>
              <a:t/>
            </a:r>
            <a:br>
              <a:rPr lang="es-ES" sz="3200" dirty="0"/>
            </a:br>
            <a:r>
              <a:rPr lang="es-ES" sz="3200" dirty="0">
                <a:solidFill>
                  <a:srgbClr val="FFFF00"/>
                </a:solidFill>
              </a:rPr>
              <a:t>Seis africanos por cada europeo</a:t>
            </a:r>
            <a:br>
              <a:rPr lang="es-ES" sz="3200" dirty="0">
                <a:solidFill>
                  <a:srgbClr val="FFFF00"/>
                </a:solidFill>
              </a:rPr>
            </a:br>
            <a:r>
              <a:rPr lang="es-ES" sz="3200" dirty="0"/>
              <a:t/>
            </a:r>
            <a:br>
              <a:rPr lang="es-ES" sz="3200" dirty="0"/>
            </a:br>
            <a:r>
              <a:rPr lang="es-ES" sz="3200" dirty="0"/>
              <a:t>Demografía</a:t>
            </a:r>
            <a:br>
              <a:rPr lang="es-ES" sz="3200" dirty="0"/>
            </a:br>
            <a:r>
              <a:rPr lang="es-ES" sz="3200" dirty="0"/>
              <a:t>Población 2.100</a:t>
            </a:r>
            <a:br>
              <a:rPr lang="es-ES" sz="3200" dirty="0"/>
            </a:br>
            <a:r>
              <a:rPr lang="es-ES" dirty="0"/>
              <a:t/>
            </a:r>
            <a:br>
              <a:rPr lang="es-ES" dirty="0"/>
            </a:br>
            <a:endParaRPr lang="es-ES" dirty="0"/>
          </a:p>
        </p:txBody>
      </p:sp>
      <p:sp>
        <p:nvSpPr>
          <p:cNvPr id="3" name="Marcador de fecha 2">
            <a:extLst>
              <a:ext uri="{FF2B5EF4-FFF2-40B4-BE49-F238E27FC236}">
                <a16:creationId xmlns:a16="http://schemas.microsoft.com/office/drawing/2014/main" xmlns="" id="{7B239028-1929-4C5A-9D72-168E71C11808}"/>
              </a:ext>
            </a:extLst>
          </p:cNvPr>
          <p:cNvSpPr>
            <a:spLocks noGrp="1"/>
          </p:cNvSpPr>
          <p:nvPr>
            <p:ph type="dt" sz="half" idx="10"/>
          </p:nvPr>
        </p:nvSpPr>
        <p:spPr/>
        <p:txBody>
          <a:bodyPr/>
          <a:lstStyle/>
          <a:p>
            <a:fld id="{922A3EBD-20B4-994A-B15D-6D9419D537C2}" type="datetime1">
              <a:rPr lang="es-ES" smtClean="0"/>
              <a:t>13/06/2018</a:t>
            </a:fld>
            <a:endParaRPr lang="es-ES" dirty="0"/>
          </a:p>
        </p:txBody>
      </p:sp>
      <p:sp>
        <p:nvSpPr>
          <p:cNvPr id="4" name="Marcador de pie de página 3">
            <a:extLst>
              <a:ext uri="{FF2B5EF4-FFF2-40B4-BE49-F238E27FC236}">
                <a16:creationId xmlns:a16="http://schemas.microsoft.com/office/drawing/2014/main" xmlns="" id="{A1BFEBA5-B807-49B2-BEA0-446BF8401084}"/>
              </a:ext>
            </a:extLst>
          </p:cNvPr>
          <p:cNvSpPr>
            <a:spLocks noGrp="1"/>
          </p:cNvSpPr>
          <p:nvPr>
            <p:ph type="ftr" sz="quarter" idx="11"/>
          </p:nvPr>
        </p:nvSpPr>
        <p:spPr/>
        <p:txBody>
          <a:bodyPr/>
          <a:lstStyle/>
          <a:p>
            <a:r>
              <a:rPr lang="es-ES"/>
              <a:t>Real Instituto Elcano, 2017. Prohibida la difusión y/o reproducción</a:t>
            </a:r>
            <a:endParaRPr lang="es-ES" dirty="0"/>
          </a:p>
        </p:txBody>
      </p:sp>
      <p:pic>
        <p:nvPicPr>
          <p:cNvPr id="6" name="Imagen 5">
            <a:extLst>
              <a:ext uri="{FF2B5EF4-FFF2-40B4-BE49-F238E27FC236}">
                <a16:creationId xmlns:a16="http://schemas.microsoft.com/office/drawing/2014/main" xmlns="" id="{573F499A-2AE4-440A-AD61-FC1B35AB8D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7726" y="469336"/>
            <a:ext cx="8077348" cy="5774302"/>
          </a:xfrm>
          <a:prstGeom prst="rect">
            <a:avLst/>
          </a:prstGeom>
        </p:spPr>
      </p:pic>
    </p:spTree>
    <p:extLst>
      <p:ext uri="{BB962C8B-B14F-4D97-AF65-F5344CB8AC3E}">
        <p14:creationId xmlns:p14="http://schemas.microsoft.com/office/powerpoint/2010/main" val="164360761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xmlns="" id="{65C49FDE-ECDC-4A88-A354-3787AB546A57}"/>
              </a:ext>
            </a:extLst>
          </p:cNvPr>
          <p:cNvSpPr>
            <a:spLocks noGrp="1"/>
          </p:cNvSpPr>
          <p:nvPr>
            <p:ph type="title"/>
          </p:nvPr>
        </p:nvSpPr>
        <p:spPr/>
        <p:txBody>
          <a:bodyPr/>
          <a:lstStyle/>
          <a:p>
            <a:endParaRPr lang="es-ES"/>
          </a:p>
        </p:txBody>
      </p:sp>
      <p:sp>
        <p:nvSpPr>
          <p:cNvPr id="3" name="Marcador de fecha 2">
            <a:extLst>
              <a:ext uri="{FF2B5EF4-FFF2-40B4-BE49-F238E27FC236}">
                <a16:creationId xmlns:a16="http://schemas.microsoft.com/office/drawing/2014/main" xmlns="" id="{13DB9A2E-7E4E-4B70-A6FC-F89C1897C99D}"/>
              </a:ext>
            </a:extLst>
          </p:cNvPr>
          <p:cNvSpPr>
            <a:spLocks noGrp="1"/>
          </p:cNvSpPr>
          <p:nvPr>
            <p:ph type="dt" sz="half" idx="10"/>
          </p:nvPr>
        </p:nvSpPr>
        <p:spPr/>
        <p:txBody>
          <a:bodyPr/>
          <a:lstStyle/>
          <a:p>
            <a:fld id="{922A3EBD-20B4-994A-B15D-6D9419D537C2}" type="datetime1">
              <a:rPr lang="es-ES" smtClean="0"/>
              <a:t>13/06/2018</a:t>
            </a:fld>
            <a:endParaRPr lang="es-ES" dirty="0"/>
          </a:p>
        </p:txBody>
      </p:sp>
      <p:sp>
        <p:nvSpPr>
          <p:cNvPr id="4" name="Marcador de pie de página 3">
            <a:extLst>
              <a:ext uri="{FF2B5EF4-FFF2-40B4-BE49-F238E27FC236}">
                <a16:creationId xmlns:a16="http://schemas.microsoft.com/office/drawing/2014/main" xmlns="" id="{DEEA5BA3-0C6C-4DA8-9EE9-B7187F8531C7}"/>
              </a:ext>
            </a:extLst>
          </p:cNvPr>
          <p:cNvSpPr>
            <a:spLocks noGrp="1"/>
          </p:cNvSpPr>
          <p:nvPr>
            <p:ph type="ftr" sz="quarter" idx="11"/>
          </p:nvPr>
        </p:nvSpPr>
        <p:spPr/>
        <p:txBody>
          <a:bodyPr/>
          <a:lstStyle/>
          <a:p>
            <a:r>
              <a:rPr lang="es-ES"/>
              <a:t>Real Instituto Elcano, 2017. Prohibida la difusión y/o reproducción</a:t>
            </a:r>
            <a:endParaRPr lang="es-ES" dirty="0"/>
          </a:p>
        </p:txBody>
      </p:sp>
      <p:pic>
        <p:nvPicPr>
          <p:cNvPr id="6" name="Imagen 5">
            <a:extLst>
              <a:ext uri="{FF2B5EF4-FFF2-40B4-BE49-F238E27FC236}">
                <a16:creationId xmlns:a16="http://schemas.microsoft.com/office/drawing/2014/main" xmlns="" id="{C5FA7BD6-4D9A-49EE-8D0C-EBF0B41CEA41}"/>
              </a:ext>
            </a:extLst>
          </p:cNvPr>
          <p:cNvPicPr>
            <a:picLocks noChangeAspect="1"/>
          </p:cNvPicPr>
          <p:nvPr/>
        </p:nvPicPr>
        <p:blipFill rotWithShape="1">
          <a:blip r:embed="rId2">
            <a:extLst>
              <a:ext uri="{28A0092B-C50C-407E-A947-70E740481C1C}">
                <a14:useLocalDpi xmlns:a14="http://schemas.microsoft.com/office/drawing/2010/main" val="0"/>
              </a:ext>
            </a:extLst>
          </a:blip>
          <a:srcRect l="-1413" r="1"/>
          <a:stretch/>
        </p:blipFill>
        <p:spPr>
          <a:xfrm>
            <a:off x="329938" y="216816"/>
            <a:ext cx="11502964" cy="5926120"/>
          </a:xfrm>
          <a:prstGeom prst="rect">
            <a:avLst/>
          </a:prstGeom>
        </p:spPr>
      </p:pic>
      <p:pic>
        <p:nvPicPr>
          <p:cNvPr id="7" name="Ink 4">
            <a:extLst>
              <a:ext uri="{FF2B5EF4-FFF2-40B4-BE49-F238E27FC236}">
                <a16:creationId xmlns:a16="http://schemas.microsoft.com/office/drawing/2014/main" xmlns="" id="{8DBD0EE2-CD70-4602-9EC3-7B64DF77732D}"/>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10813813" y="2678220"/>
            <a:ext cx="989012"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nk 4">
            <a:extLst>
              <a:ext uri="{FF2B5EF4-FFF2-40B4-BE49-F238E27FC236}">
                <a16:creationId xmlns:a16="http://schemas.microsoft.com/office/drawing/2014/main" xmlns="" id="{04EA4162-7E66-4E51-B4E5-21AA1EF5B4D1}"/>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10898863" y="3432469"/>
            <a:ext cx="989012"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nk 4">
            <a:extLst>
              <a:ext uri="{FF2B5EF4-FFF2-40B4-BE49-F238E27FC236}">
                <a16:creationId xmlns:a16="http://schemas.microsoft.com/office/drawing/2014/main" xmlns="" id="{100825F3-4C8B-459E-BE2D-009B554A2F5D}"/>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10594898" y="4557297"/>
            <a:ext cx="1339854"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nk 4">
            <a:extLst>
              <a:ext uri="{FF2B5EF4-FFF2-40B4-BE49-F238E27FC236}">
                <a16:creationId xmlns:a16="http://schemas.microsoft.com/office/drawing/2014/main" xmlns="" id="{D517C047-81C7-4D38-91F6-9A1D25CDFE76}"/>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10621921" y="4907664"/>
            <a:ext cx="1339854"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nk 4">
            <a:extLst>
              <a:ext uri="{FF2B5EF4-FFF2-40B4-BE49-F238E27FC236}">
                <a16:creationId xmlns:a16="http://schemas.microsoft.com/office/drawing/2014/main" xmlns="" id="{4F88DE11-D63F-46E1-ABCE-92848835A848}"/>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10654705" y="5305160"/>
            <a:ext cx="1339854"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nk 4">
            <a:extLst>
              <a:ext uri="{FF2B5EF4-FFF2-40B4-BE49-F238E27FC236}">
                <a16:creationId xmlns:a16="http://schemas.microsoft.com/office/drawing/2014/main" xmlns="" id="{DF3B4B39-633A-4020-B263-ABBDF6F9A27C}"/>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7647031" y="374939"/>
            <a:ext cx="1964232" cy="577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813883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A821CBE-8B91-4B4F-8253-ACDD9B6AC3E5}"/>
              </a:ext>
            </a:extLst>
          </p:cNvPr>
          <p:cNvSpPr>
            <a:spLocks noGrp="1"/>
          </p:cNvSpPr>
          <p:nvPr>
            <p:ph type="title"/>
          </p:nvPr>
        </p:nvSpPr>
        <p:spPr>
          <a:xfrm>
            <a:off x="65986" y="2596806"/>
            <a:ext cx="2319443" cy="1143000"/>
          </a:xfrm>
        </p:spPr>
        <p:txBody>
          <a:bodyPr/>
          <a:lstStyle/>
          <a:p>
            <a:r>
              <a:rPr lang="es-ES" sz="3200" b="1" dirty="0">
                <a:solidFill>
                  <a:srgbClr val="FFFF00"/>
                </a:solidFill>
              </a:rPr>
              <a:t>Política</a:t>
            </a:r>
            <a:r>
              <a:rPr lang="es-ES" sz="2800" dirty="0"/>
              <a:t/>
            </a:r>
            <a:br>
              <a:rPr lang="es-ES" sz="2800" dirty="0"/>
            </a:br>
            <a:r>
              <a:rPr lang="es-ES" sz="2800" dirty="0"/>
              <a:t/>
            </a:r>
            <a:br>
              <a:rPr lang="es-ES" sz="2800" dirty="0"/>
            </a:br>
            <a:r>
              <a:rPr lang="es-ES" sz="2800" dirty="0"/>
              <a:t>Despunta la democracia</a:t>
            </a:r>
            <a:br>
              <a:rPr lang="es-ES" sz="2800" dirty="0"/>
            </a:br>
            <a:r>
              <a:rPr lang="es-ES" sz="2800" dirty="0"/>
              <a:t/>
            </a:r>
            <a:br>
              <a:rPr lang="es-ES" sz="2800" dirty="0"/>
            </a:br>
            <a:r>
              <a:rPr lang="es-ES" sz="2800" dirty="0"/>
              <a:t/>
            </a:r>
            <a:br>
              <a:rPr lang="es-ES" sz="2800" dirty="0"/>
            </a:br>
            <a:r>
              <a:rPr lang="es-ES" sz="2400" dirty="0" err="1"/>
              <a:t>Polity</a:t>
            </a:r>
            <a:r>
              <a:rPr lang="es-ES" sz="2400" dirty="0"/>
              <a:t> IV</a:t>
            </a:r>
            <a:endParaRPr lang="es-ES" sz="6600" dirty="0"/>
          </a:p>
        </p:txBody>
      </p:sp>
      <p:sp>
        <p:nvSpPr>
          <p:cNvPr id="3" name="Marcador de fecha 2">
            <a:extLst>
              <a:ext uri="{FF2B5EF4-FFF2-40B4-BE49-F238E27FC236}">
                <a16:creationId xmlns:a16="http://schemas.microsoft.com/office/drawing/2014/main" xmlns="" id="{F90038CD-EAEF-4B1C-AF9F-7CC8091E4A7B}"/>
              </a:ext>
            </a:extLst>
          </p:cNvPr>
          <p:cNvSpPr>
            <a:spLocks noGrp="1"/>
          </p:cNvSpPr>
          <p:nvPr>
            <p:ph type="dt" sz="half" idx="10"/>
          </p:nvPr>
        </p:nvSpPr>
        <p:spPr/>
        <p:txBody>
          <a:bodyPr/>
          <a:lstStyle/>
          <a:p>
            <a:pPr>
              <a:defRPr/>
            </a:pPr>
            <a:fld id="{B958AB75-3E01-4CB7-BD77-5822693DEA6F}" type="datetime1">
              <a:rPr lang="es-ES" smtClean="0"/>
              <a:pPr>
                <a:defRPr/>
              </a:pPr>
              <a:t>13/06/2018</a:t>
            </a:fld>
            <a:endParaRPr lang="es-ES"/>
          </a:p>
        </p:txBody>
      </p:sp>
      <p:sp>
        <p:nvSpPr>
          <p:cNvPr id="4" name="Marcador de pie de página 3">
            <a:extLst>
              <a:ext uri="{FF2B5EF4-FFF2-40B4-BE49-F238E27FC236}">
                <a16:creationId xmlns:a16="http://schemas.microsoft.com/office/drawing/2014/main" xmlns="" id="{D0F0534E-AECC-4987-8EBD-3B082255ADE2}"/>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xmlns="" id="{D1E1BAEB-0696-4DB9-890D-B813DA16BE32}"/>
              </a:ext>
            </a:extLst>
          </p:cNvPr>
          <p:cNvSpPr>
            <a:spLocks noGrp="1"/>
          </p:cNvSpPr>
          <p:nvPr>
            <p:ph type="sldNum" sz="quarter" idx="12"/>
          </p:nvPr>
        </p:nvSpPr>
        <p:spPr/>
        <p:txBody>
          <a:bodyPr/>
          <a:lstStyle/>
          <a:p>
            <a:pPr>
              <a:defRPr/>
            </a:pPr>
            <a:fld id="{34453947-24A0-44F6-B810-B9BCF96CFDE5}" type="slidenum">
              <a:rPr lang="es-ES" smtClean="0"/>
              <a:pPr>
                <a:defRPr/>
              </a:pPr>
              <a:t>110</a:t>
            </a:fld>
            <a:endParaRPr lang="es-ES"/>
          </a:p>
        </p:txBody>
      </p:sp>
      <p:pic>
        <p:nvPicPr>
          <p:cNvPr id="7" name="Imagen 6">
            <a:extLst>
              <a:ext uri="{FF2B5EF4-FFF2-40B4-BE49-F238E27FC236}">
                <a16:creationId xmlns:a16="http://schemas.microsoft.com/office/drawing/2014/main" xmlns="" id="{554648EA-0ADA-49BB-916B-1678479371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94857" y="0"/>
            <a:ext cx="9797143" cy="6858000"/>
          </a:xfrm>
          <a:prstGeom prst="rect">
            <a:avLst/>
          </a:prstGeom>
        </p:spPr>
      </p:pic>
    </p:spTree>
    <p:extLst>
      <p:ext uri="{BB962C8B-B14F-4D97-AF65-F5344CB8AC3E}">
        <p14:creationId xmlns:p14="http://schemas.microsoft.com/office/powerpoint/2010/main" val="287791129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a:extLst>
              <a:ext uri="{FF2B5EF4-FFF2-40B4-BE49-F238E27FC236}">
                <a16:creationId xmlns:a16="http://schemas.microsoft.com/office/drawing/2014/main" xmlns="" id="{E88AA9F2-D3AE-470F-B6CF-DE296F476133}"/>
              </a:ext>
            </a:extLst>
          </p:cNvPr>
          <p:cNvSpPr>
            <a:spLocks noGrp="1"/>
          </p:cNvSpPr>
          <p:nvPr>
            <p:ph type="title"/>
          </p:nvPr>
        </p:nvSpPr>
        <p:spPr>
          <a:xfrm>
            <a:off x="364503" y="2596806"/>
            <a:ext cx="4094375" cy="1143000"/>
          </a:xfrm>
        </p:spPr>
        <p:txBody>
          <a:bodyPr/>
          <a:lstStyle/>
          <a:p>
            <a:r>
              <a:rPr lang="es-ES" dirty="0"/>
              <a:t>Despunta la democracia</a:t>
            </a:r>
            <a:br>
              <a:rPr lang="es-ES" dirty="0"/>
            </a:br>
            <a:r>
              <a:rPr lang="es-ES" sz="3200" dirty="0"/>
              <a:t>pero no en África central</a:t>
            </a:r>
            <a:br>
              <a:rPr lang="es-ES" sz="3200" dirty="0"/>
            </a:br>
            <a:r>
              <a:rPr lang="es-ES" dirty="0"/>
              <a:t/>
            </a:r>
            <a:br>
              <a:rPr lang="es-ES" dirty="0"/>
            </a:br>
            <a:r>
              <a:rPr lang="es-ES" sz="3200" dirty="0" err="1"/>
              <a:t>Freedom</a:t>
            </a:r>
            <a:r>
              <a:rPr lang="es-ES" sz="3200" dirty="0"/>
              <a:t> House y Banco Mundial</a:t>
            </a:r>
            <a:br>
              <a:rPr lang="es-ES" sz="3200" dirty="0"/>
            </a:br>
            <a:r>
              <a:rPr lang="es-ES" sz="3200" dirty="0"/>
              <a:t>2015</a:t>
            </a:r>
            <a:endParaRPr lang="es-ES" dirty="0"/>
          </a:p>
        </p:txBody>
      </p:sp>
      <p:sp>
        <p:nvSpPr>
          <p:cNvPr id="3" name="Marcador de fecha 2">
            <a:extLst>
              <a:ext uri="{FF2B5EF4-FFF2-40B4-BE49-F238E27FC236}">
                <a16:creationId xmlns:a16="http://schemas.microsoft.com/office/drawing/2014/main" xmlns="" id="{ACE34DF8-4B87-4EA0-AD71-51B929857B86}"/>
              </a:ext>
            </a:extLst>
          </p:cNvPr>
          <p:cNvSpPr>
            <a:spLocks noGrp="1"/>
          </p:cNvSpPr>
          <p:nvPr>
            <p:ph type="dt" sz="half" idx="10"/>
          </p:nvPr>
        </p:nvSpPr>
        <p:spPr/>
        <p:txBody>
          <a:bodyPr/>
          <a:lstStyle/>
          <a:p>
            <a:pPr>
              <a:defRPr/>
            </a:pPr>
            <a:fld id="{B958AB75-3E01-4CB7-BD77-5822693DEA6F}" type="datetime1">
              <a:rPr lang="es-ES" smtClean="0"/>
              <a:pPr>
                <a:defRPr/>
              </a:pPr>
              <a:t>13/06/2018</a:t>
            </a:fld>
            <a:endParaRPr lang="es-ES"/>
          </a:p>
        </p:txBody>
      </p:sp>
      <p:sp>
        <p:nvSpPr>
          <p:cNvPr id="4" name="Marcador de pie de página 3">
            <a:extLst>
              <a:ext uri="{FF2B5EF4-FFF2-40B4-BE49-F238E27FC236}">
                <a16:creationId xmlns:a16="http://schemas.microsoft.com/office/drawing/2014/main" xmlns="" id="{11827037-FABD-4166-886F-A666B28A004E}"/>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xmlns="" id="{4621C60A-600C-4C90-BC2E-8552B2399191}"/>
              </a:ext>
            </a:extLst>
          </p:cNvPr>
          <p:cNvSpPr>
            <a:spLocks noGrp="1"/>
          </p:cNvSpPr>
          <p:nvPr>
            <p:ph type="sldNum" sz="quarter" idx="12"/>
          </p:nvPr>
        </p:nvSpPr>
        <p:spPr/>
        <p:txBody>
          <a:bodyPr/>
          <a:lstStyle/>
          <a:p>
            <a:pPr>
              <a:defRPr/>
            </a:pPr>
            <a:fld id="{34453947-24A0-44F6-B810-B9BCF96CFDE5}" type="slidenum">
              <a:rPr lang="es-ES" smtClean="0"/>
              <a:pPr>
                <a:defRPr/>
              </a:pPr>
              <a:t>111</a:t>
            </a:fld>
            <a:endParaRPr lang="es-ES"/>
          </a:p>
        </p:txBody>
      </p:sp>
      <p:pic>
        <p:nvPicPr>
          <p:cNvPr id="7" name="Imagen 6">
            <a:extLst>
              <a:ext uri="{FF2B5EF4-FFF2-40B4-BE49-F238E27FC236}">
                <a16:creationId xmlns:a16="http://schemas.microsoft.com/office/drawing/2014/main" xmlns="" id="{AC1B6218-1BB6-4571-B59E-107E56D3A0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1773" y="0"/>
            <a:ext cx="6634976" cy="6858000"/>
          </a:xfrm>
          <a:prstGeom prst="rect">
            <a:avLst/>
          </a:prstGeom>
        </p:spPr>
      </p:pic>
      <p:pic>
        <p:nvPicPr>
          <p:cNvPr id="9" name="Ink 4">
            <a:extLst>
              <a:ext uri="{FF2B5EF4-FFF2-40B4-BE49-F238E27FC236}">
                <a16:creationId xmlns:a16="http://schemas.microsoft.com/office/drawing/2014/main" xmlns="" id="{F781A7CD-3976-4B50-AEE5-8B2BFBC3560F}"/>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8455525" y="84844"/>
            <a:ext cx="3736475" cy="1097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nk 4">
            <a:extLst>
              <a:ext uri="{FF2B5EF4-FFF2-40B4-BE49-F238E27FC236}">
                <a16:creationId xmlns:a16="http://schemas.microsoft.com/office/drawing/2014/main" xmlns="" id="{16CD0FDB-0020-4AF4-ADED-B94F4762640C}"/>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5392011" y="807504"/>
            <a:ext cx="3778778" cy="3705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nk 4">
            <a:extLst>
              <a:ext uri="{FF2B5EF4-FFF2-40B4-BE49-F238E27FC236}">
                <a16:creationId xmlns:a16="http://schemas.microsoft.com/office/drawing/2014/main" xmlns="" id="{16CD0FDB-0020-4AF4-ADED-B94F4762640C}"/>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8218589" y="2682815"/>
            <a:ext cx="3605343" cy="4587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629362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xmlns="" id="{168E5DF1-6A9A-4878-B49C-CA8DDD4F5DCD}"/>
              </a:ext>
            </a:extLst>
          </p:cNvPr>
          <p:cNvSpPr>
            <a:spLocks noGrp="1"/>
          </p:cNvSpPr>
          <p:nvPr>
            <p:ph type="title"/>
          </p:nvPr>
        </p:nvSpPr>
        <p:spPr>
          <a:xfrm>
            <a:off x="581319" y="-250089"/>
            <a:ext cx="10972800" cy="1143000"/>
          </a:xfrm>
        </p:spPr>
        <p:txBody>
          <a:bodyPr/>
          <a:lstStyle/>
          <a:p>
            <a:r>
              <a:rPr lang="es-ES" b="1" dirty="0">
                <a:solidFill>
                  <a:srgbClr val="FFFF00"/>
                </a:solidFill>
              </a:rPr>
              <a:t>Economía</a:t>
            </a:r>
            <a:r>
              <a:rPr lang="es-ES" dirty="0"/>
              <a:t> Fuerte crecimiento</a:t>
            </a:r>
          </a:p>
        </p:txBody>
      </p:sp>
      <p:sp>
        <p:nvSpPr>
          <p:cNvPr id="3" name="Marcador de fecha 2">
            <a:extLst>
              <a:ext uri="{FF2B5EF4-FFF2-40B4-BE49-F238E27FC236}">
                <a16:creationId xmlns:a16="http://schemas.microsoft.com/office/drawing/2014/main" xmlns="" id="{C137E1F6-1C98-4A17-99A8-08C4804F7F40}"/>
              </a:ext>
            </a:extLst>
          </p:cNvPr>
          <p:cNvSpPr>
            <a:spLocks noGrp="1"/>
          </p:cNvSpPr>
          <p:nvPr>
            <p:ph type="dt" sz="half" idx="10"/>
          </p:nvPr>
        </p:nvSpPr>
        <p:spPr/>
        <p:txBody>
          <a:bodyPr/>
          <a:lstStyle/>
          <a:p>
            <a:fld id="{922A3EBD-20B4-994A-B15D-6D9419D537C2}" type="datetime1">
              <a:rPr lang="es-ES" smtClean="0"/>
              <a:t>13/06/2018</a:t>
            </a:fld>
            <a:endParaRPr lang="es-ES" dirty="0"/>
          </a:p>
        </p:txBody>
      </p:sp>
      <p:sp>
        <p:nvSpPr>
          <p:cNvPr id="4" name="Marcador de pie de página 3">
            <a:extLst>
              <a:ext uri="{FF2B5EF4-FFF2-40B4-BE49-F238E27FC236}">
                <a16:creationId xmlns:a16="http://schemas.microsoft.com/office/drawing/2014/main" xmlns="" id="{DB70E85E-63C0-493D-97C6-97D40C51B6E1}"/>
              </a:ext>
            </a:extLst>
          </p:cNvPr>
          <p:cNvSpPr>
            <a:spLocks noGrp="1"/>
          </p:cNvSpPr>
          <p:nvPr>
            <p:ph type="ftr" sz="quarter" idx="11"/>
          </p:nvPr>
        </p:nvSpPr>
        <p:spPr/>
        <p:txBody>
          <a:bodyPr/>
          <a:lstStyle/>
          <a:p>
            <a:r>
              <a:rPr lang="es-ES"/>
              <a:t>Real Instituto Elcano, 2017. Prohibida la difusión y/o reproducción</a:t>
            </a:r>
            <a:endParaRPr lang="es-ES" dirty="0"/>
          </a:p>
        </p:txBody>
      </p:sp>
      <p:pic>
        <p:nvPicPr>
          <p:cNvPr id="6" name="Imagen 5">
            <a:extLst>
              <a:ext uri="{FF2B5EF4-FFF2-40B4-BE49-F238E27FC236}">
                <a16:creationId xmlns:a16="http://schemas.microsoft.com/office/drawing/2014/main" xmlns="" id="{679ED949-FB85-499C-B81E-CE2E1BDD11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7773" y="659878"/>
            <a:ext cx="10518559" cy="5939892"/>
          </a:xfrm>
          <a:prstGeom prst="rect">
            <a:avLst/>
          </a:prstGeom>
        </p:spPr>
      </p:pic>
      <p:pic>
        <p:nvPicPr>
          <p:cNvPr id="8" name="Ink 4">
            <a:extLst>
              <a:ext uri="{FF2B5EF4-FFF2-40B4-BE49-F238E27FC236}">
                <a16:creationId xmlns:a16="http://schemas.microsoft.com/office/drawing/2014/main" xmlns="" id="{AAE11762-FBEC-46FF-A7D5-9A360E0C142E}"/>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9370569" y="2541537"/>
            <a:ext cx="857515"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595718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2CAE3C3-EE71-486B-A85C-6568329E1291}"/>
              </a:ext>
            </a:extLst>
          </p:cNvPr>
          <p:cNvSpPr>
            <a:spLocks noGrp="1"/>
          </p:cNvSpPr>
          <p:nvPr>
            <p:ph type="title"/>
          </p:nvPr>
        </p:nvSpPr>
        <p:spPr>
          <a:xfrm>
            <a:off x="609600" y="145835"/>
            <a:ext cx="10972800" cy="1143000"/>
          </a:xfrm>
        </p:spPr>
        <p:txBody>
          <a:bodyPr/>
          <a:lstStyle/>
          <a:p>
            <a:r>
              <a:rPr lang="es-ES" sz="3600" dirty="0"/>
              <a:t>En el </a:t>
            </a:r>
            <a:r>
              <a:rPr lang="es-ES" sz="3600" dirty="0" err="1"/>
              <a:t>take</a:t>
            </a:r>
            <a:r>
              <a:rPr lang="es-ES" sz="3600" dirty="0"/>
              <a:t> off? La “ventaja de llegar el último”</a:t>
            </a:r>
            <a:r>
              <a:rPr lang="es-ES" dirty="0"/>
              <a:t/>
            </a:r>
            <a:br>
              <a:rPr lang="es-ES" dirty="0"/>
            </a:br>
            <a:r>
              <a:rPr lang="es-ES" sz="2400" dirty="0"/>
              <a:t>PIB per </a:t>
            </a:r>
            <a:r>
              <a:rPr lang="es-ES" sz="2400" dirty="0" err="1"/>
              <a:t>capita</a:t>
            </a:r>
            <a:endParaRPr lang="es-ES" sz="2400" dirty="0"/>
          </a:p>
        </p:txBody>
      </p:sp>
      <p:sp>
        <p:nvSpPr>
          <p:cNvPr id="3" name="Marcador de fecha 2">
            <a:extLst>
              <a:ext uri="{FF2B5EF4-FFF2-40B4-BE49-F238E27FC236}">
                <a16:creationId xmlns:a16="http://schemas.microsoft.com/office/drawing/2014/main" xmlns="" id="{9254FCBC-EC30-4C4A-B968-46E38E46A7AC}"/>
              </a:ext>
            </a:extLst>
          </p:cNvPr>
          <p:cNvSpPr>
            <a:spLocks noGrp="1"/>
          </p:cNvSpPr>
          <p:nvPr>
            <p:ph type="dt" sz="half" idx="10"/>
          </p:nvPr>
        </p:nvSpPr>
        <p:spPr/>
        <p:txBody>
          <a:bodyPr/>
          <a:lstStyle/>
          <a:p>
            <a:pPr>
              <a:defRPr/>
            </a:pPr>
            <a:fld id="{B958AB75-3E01-4CB7-BD77-5822693DEA6F}" type="datetime1">
              <a:rPr lang="es-ES" smtClean="0"/>
              <a:pPr>
                <a:defRPr/>
              </a:pPr>
              <a:t>13/06/2018</a:t>
            </a:fld>
            <a:endParaRPr lang="es-ES"/>
          </a:p>
        </p:txBody>
      </p:sp>
      <p:sp>
        <p:nvSpPr>
          <p:cNvPr id="4" name="Marcador de pie de página 3">
            <a:extLst>
              <a:ext uri="{FF2B5EF4-FFF2-40B4-BE49-F238E27FC236}">
                <a16:creationId xmlns:a16="http://schemas.microsoft.com/office/drawing/2014/main" xmlns="" id="{0F67D982-73E4-4E99-AD82-AE537F4A6699}"/>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xmlns="" id="{BF7C6DE3-E1B9-42C1-8831-FFE1F3866ADE}"/>
              </a:ext>
            </a:extLst>
          </p:cNvPr>
          <p:cNvSpPr>
            <a:spLocks noGrp="1"/>
          </p:cNvSpPr>
          <p:nvPr>
            <p:ph type="sldNum" sz="quarter" idx="12"/>
          </p:nvPr>
        </p:nvSpPr>
        <p:spPr/>
        <p:txBody>
          <a:bodyPr/>
          <a:lstStyle/>
          <a:p>
            <a:pPr>
              <a:defRPr/>
            </a:pPr>
            <a:fld id="{34453947-24A0-44F6-B810-B9BCF96CFDE5}" type="slidenum">
              <a:rPr lang="es-ES" smtClean="0"/>
              <a:pPr>
                <a:defRPr/>
              </a:pPr>
              <a:t>113</a:t>
            </a:fld>
            <a:endParaRPr lang="es-ES"/>
          </a:p>
        </p:txBody>
      </p:sp>
      <p:pic>
        <p:nvPicPr>
          <p:cNvPr id="7" name="Imagen 6">
            <a:extLst>
              <a:ext uri="{FF2B5EF4-FFF2-40B4-BE49-F238E27FC236}">
                <a16:creationId xmlns:a16="http://schemas.microsoft.com/office/drawing/2014/main" xmlns="" id="{7D8C50E7-264F-4CC3-B7A8-6DC178C061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7848" y="1308522"/>
            <a:ext cx="6875119" cy="5163716"/>
          </a:xfrm>
          <a:prstGeom prst="rect">
            <a:avLst/>
          </a:prstGeom>
        </p:spPr>
      </p:pic>
    </p:spTree>
    <p:extLst>
      <p:ext uri="{BB962C8B-B14F-4D97-AF65-F5344CB8AC3E}">
        <p14:creationId xmlns:p14="http://schemas.microsoft.com/office/powerpoint/2010/main" val="145951847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Título 11">
            <a:extLst>
              <a:ext uri="{FF2B5EF4-FFF2-40B4-BE49-F238E27FC236}">
                <a16:creationId xmlns:a16="http://schemas.microsoft.com/office/drawing/2014/main" xmlns="" id="{E30E3A9A-A604-461C-98B2-0E6467970DD1}"/>
              </a:ext>
            </a:extLst>
          </p:cNvPr>
          <p:cNvSpPr>
            <a:spLocks noGrp="1"/>
          </p:cNvSpPr>
          <p:nvPr>
            <p:ph type="title"/>
          </p:nvPr>
        </p:nvSpPr>
        <p:spPr>
          <a:xfrm>
            <a:off x="345649" y="2502538"/>
            <a:ext cx="4443884" cy="1143000"/>
          </a:xfrm>
        </p:spPr>
        <p:txBody>
          <a:bodyPr/>
          <a:lstStyle/>
          <a:p>
            <a:r>
              <a:rPr lang="es-ES" sz="3600" dirty="0"/>
              <a:t>Peso ínfimo en la economía mundial</a:t>
            </a:r>
            <a:br>
              <a:rPr lang="es-ES" sz="3600" dirty="0"/>
            </a:br>
            <a:r>
              <a:rPr lang="es-ES" sz="3600" dirty="0"/>
              <a:t>(menos que Australia)</a:t>
            </a:r>
            <a:endParaRPr lang="es-ES" dirty="0"/>
          </a:p>
        </p:txBody>
      </p:sp>
      <p:sp>
        <p:nvSpPr>
          <p:cNvPr id="4" name="Marcador de fecha 3">
            <a:extLst>
              <a:ext uri="{FF2B5EF4-FFF2-40B4-BE49-F238E27FC236}">
                <a16:creationId xmlns:a16="http://schemas.microsoft.com/office/drawing/2014/main" xmlns="" id="{8C2C56CE-16DF-4C28-9D35-B5BBB4447542}"/>
              </a:ext>
            </a:extLst>
          </p:cNvPr>
          <p:cNvSpPr>
            <a:spLocks noGrp="1"/>
          </p:cNvSpPr>
          <p:nvPr>
            <p:ph type="dt" sz="half" idx="10"/>
          </p:nvPr>
        </p:nvSpPr>
        <p:spPr/>
        <p:txBody>
          <a:bodyPr/>
          <a:lstStyle/>
          <a:p>
            <a:pPr>
              <a:defRPr/>
            </a:pPr>
            <a:fld id="{3CE8C7B5-9249-45EE-A791-5D8FCB136CED}" type="datetime1">
              <a:rPr lang="es-ES" smtClean="0"/>
              <a:pPr>
                <a:defRPr/>
              </a:pPr>
              <a:t>13/06/2018</a:t>
            </a:fld>
            <a:endParaRPr lang="es-ES"/>
          </a:p>
        </p:txBody>
      </p:sp>
      <p:sp>
        <p:nvSpPr>
          <p:cNvPr id="5" name="Marcador de pie de página 4">
            <a:extLst>
              <a:ext uri="{FF2B5EF4-FFF2-40B4-BE49-F238E27FC236}">
                <a16:creationId xmlns:a16="http://schemas.microsoft.com/office/drawing/2014/main" xmlns="" id="{B93E104B-535C-4DEE-9582-34128C479CD4}"/>
              </a:ext>
            </a:extLst>
          </p:cNvPr>
          <p:cNvSpPr>
            <a:spLocks noGrp="1"/>
          </p:cNvSpPr>
          <p:nvPr>
            <p:ph type="ftr" sz="quarter" idx="11"/>
          </p:nvPr>
        </p:nvSpPr>
        <p:spPr/>
        <p:txBody>
          <a:bodyPr/>
          <a:lstStyle/>
          <a:p>
            <a:pPr>
              <a:defRPr/>
            </a:pPr>
            <a:r>
              <a:rPr lang="es-ES"/>
              <a:t>E. Lamo de Espinosa- RIE</a:t>
            </a:r>
          </a:p>
        </p:txBody>
      </p:sp>
      <p:sp>
        <p:nvSpPr>
          <p:cNvPr id="6" name="Marcador de número de diapositiva 5">
            <a:extLst>
              <a:ext uri="{FF2B5EF4-FFF2-40B4-BE49-F238E27FC236}">
                <a16:creationId xmlns:a16="http://schemas.microsoft.com/office/drawing/2014/main" xmlns="" id="{E9D2A56A-067B-4C53-99B1-B9F8822A0768}"/>
              </a:ext>
            </a:extLst>
          </p:cNvPr>
          <p:cNvSpPr>
            <a:spLocks noGrp="1"/>
          </p:cNvSpPr>
          <p:nvPr>
            <p:ph type="sldNum" sz="quarter" idx="12"/>
          </p:nvPr>
        </p:nvSpPr>
        <p:spPr/>
        <p:txBody>
          <a:bodyPr/>
          <a:lstStyle/>
          <a:p>
            <a:pPr>
              <a:defRPr/>
            </a:pPr>
            <a:fld id="{EBFDF35D-07F7-4552-A80D-DC657750AE1F}" type="slidenum">
              <a:rPr lang="es-ES" smtClean="0"/>
              <a:pPr>
                <a:defRPr/>
              </a:pPr>
              <a:t>114</a:t>
            </a:fld>
            <a:endParaRPr lang="es-ES"/>
          </a:p>
        </p:txBody>
      </p:sp>
      <p:pic>
        <p:nvPicPr>
          <p:cNvPr id="10" name="Imagen 9">
            <a:extLst>
              <a:ext uri="{FF2B5EF4-FFF2-40B4-BE49-F238E27FC236}">
                <a16:creationId xmlns:a16="http://schemas.microsoft.com/office/drawing/2014/main" xmlns="" id="{ADD62C7E-F81A-4F9E-9B19-B2DB4781D9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9533" y="289593"/>
            <a:ext cx="7137766" cy="6120634"/>
          </a:xfrm>
          <a:prstGeom prst="rect">
            <a:avLst/>
          </a:prstGeom>
        </p:spPr>
      </p:pic>
      <p:pic>
        <p:nvPicPr>
          <p:cNvPr id="7" name="Ink 4">
            <a:extLst>
              <a:ext uri="{FF2B5EF4-FFF2-40B4-BE49-F238E27FC236}">
                <a16:creationId xmlns:a16="http://schemas.microsoft.com/office/drawing/2014/main" xmlns="" id="{8B9B02B7-37A9-430A-9540-5F7C77F0D14B}"/>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10652288" y="2701796"/>
            <a:ext cx="694442" cy="1455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176909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8F70DDA-D81D-4E18-8A5B-EFE1D3276468}"/>
              </a:ext>
            </a:extLst>
          </p:cNvPr>
          <p:cNvSpPr>
            <a:spLocks noGrp="1"/>
          </p:cNvSpPr>
          <p:nvPr>
            <p:ph type="title"/>
          </p:nvPr>
        </p:nvSpPr>
        <p:spPr>
          <a:xfrm>
            <a:off x="62844" y="2370564"/>
            <a:ext cx="5329287" cy="1143000"/>
          </a:xfrm>
        </p:spPr>
        <p:txBody>
          <a:bodyPr/>
          <a:lstStyle/>
          <a:p>
            <a:r>
              <a:rPr lang="es-ES" sz="2800" dirty="0"/>
              <a:t>Sudáfrica, </a:t>
            </a:r>
            <a:r>
              <a:rPr lang="es-ES" sz="2800" dirty="0" err="1"/>
              <a:t>nº</a:t>
            </a:r>
            <a:r>
              <a:rPr lang="es-ES" sz="2800" dirty="0"/>
              <a:t> 39 del mundo en PIB, </a:t>
            </a:r>
            <a:br>
              <a:rPr lang="es-ES" sz="2800" dirty="0"/>
            </a:br>
            <a:r>
              <a:rPr lang="es-ES" sz="2800" dirty="0"/>
              <a:t>por debajo de Israel y lo mismo que Hong Kong</a:t>
            </a:r>
          </a:p>
        </p:txBody>
      </p:sp>
      <p:sp>
        <p:nvSpPr>
          <p:cNvPr id="3" name="Marcador de fecha 2">
            <a:extLst>
              <a:ext uri="{FF2B5EF4-FFF2-40B4-BE49-F238E27FC236}">
                <a16:creationId xmlns:a16="http://schemas.microsoft.com/office/drawing/2014/main" xmlns="" id="{64787B53-68C1-4AF8-9874-5D0729354971}"/>
              </a:ext>
            </a:extLst>
          </p:cNvPr>
          <p:cNvSpPr>
            <a:spLocks noGrp="1"/>
          </p:cNvSpPr>
          <p:nvPr>
            <p:ph type="dt" sz="half" idx="10"/>
          </p:nvPr>
        </p:nvSpPr>
        <p:spPr/>
        <p:txBody>
          <a:bodyPr/>
          <a:lstStyle/>
          <a:p>
            <a:pPr>
              <a:defRPr/>
            </a:pPr>
            <a:fld id="{B958AB75-3E01-4CB7-BD77-5822693DEA6F}" type="datetime1">
              <a:rPr lang="es-ES" smtClean="0"/>
              <a:pPr>
                <a:defRPr/>
              </a:pPr>
              <a:t>13/06/2018</a:t>
            </a:fld>
            <a:endParaRPr lang="es-ES"/>
          </a:p>
        </p:txBody>
      </p:sp>
      <p:sp>
        <p:nvSpPr>
          <p:cNvPr id="4" name="Marcador de pie de página 3">
            <a:extLst>
              <a:ext uri="{FF2B5EF4-FFF2-40B4-BE49-F238E27FC236}">
                <a16:creationId xmlns:a16="http://schemas.microsoft.com/office/drawing/2014/main" xmlns="" id="{2237A84D-E8B5-45C4-849A-443D5B4DF8BE}"/>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xmlns="" id="{62135A9D-52EC-4275-AE45-4EE129774801}"/>
              </a:ext>
            </a:extLst>
          </p:cNvPr>
          <p:cNvSpPr>
            <a:spLocks noGrp="1"/>
          </p:cNvSpPr>
          <p:nvPr>
            <p:ph type="sldNum" sz="quarter" idx="12"/>
          </p:nvPr>
        </p:nvSpPr>
        <p:spPr/>
        <p:txBody>
          <a:bodyPr/>
          <a:lstStyle/>
          <a:p>
            <a:pPr>
              <a:defRPr/>
            </a:pPr>
            <a:fld id="{34453947-24A0-44F6-B810-B9BCF96CFDE5}" type="slidenum">
              <a:rPr lang="es-ES" smtClean="0"/>
              <a:pPr>
                <a:defRPr/>
              </a:pPr>
              <a:t>115</a:t>
            </a:fld>
            <a:endParaRPr lang="es-ES"/>
          </a:p>
        </p:txBody>
      </p:sp>
      <p:pic>
        <p:nvPicPr>
          <p:cNvPr id="7" name="Imagen 6">
            <a:extLst>
              <a:ext uri="{FF2B5EF4-FFF2-40B4-BE49-F238E27FC236}">
                <a16:creationId xmlns:a16="http://schemas.microsoft.com/office/drawing/2014/main" xmlns="" id="{1EC4876F-F651-4765-AB9B-811CA61E43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2131" y="152400"/>
            <a:ext cx="6545869" cy="6591300"/>
          </a:xfrm>
          <a:prstGeom prst="rect">
            <a:avLst/>
          </a:prstGeom>
        </p:spPr>
      </p:pic>
    </p:spTree>
    <p:extLst>
      <p:ext uri="{BB962C8B-B14F-4D97-AF65-F5344CB8AC3E}">
        <p14:creationId xmlns:p14="http://schemas.microsoft.com/office/powerpoint/2010/main" val="200762949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p:cNvSpPr>
            <a:spLocks noGrp="1"/>
          </p:cNvSpPr>
          <p:nvPr>
            <p:ph type="title"/>
          </p:nvPr>
        </p:nvSpPr>
        <p:spPr>
          <a:xfrm>
            <a:off x="447040" y="2167573"/>
            <a:ext cx="2976880" cy="1143000"/>
          </a:xfrm>
        </p:spPr>
        <p:txBody>
          <a:bodyPr/>
          <a:lstStyle/>
          <a:p>
            <a:r>
              <a:rPr lang="en-US" dirty="0" err="1"/>
              <a:t>Pobreza</a:t>
            </a:r>
            <a:r>
              <a:rPr lang="en-US" dirty="0"/>
              <a:t> </a:t>
            </a:r>
            <a:r>
              <a:rPr lang="en-US" dirty="0" err="1"/>
              <a:t>en</a:t>
            </a:r>
            <a:r>
              <a:rPr lang="en-US" dirty="0"/>
              <a:t> lento </a:t>
            </a:r>
            <a:r>
              <a:rPr lang="en-US" dirty="0" err="1"/>
              <a:t>descenso</a:t>
            </a:r>
            <a:endParaRPr lang="en-US" dirty="0"/>
          </a:p>
        </p:txBody>
      </p:sp>
      <p:sp>
        <p:nvSpPr>
          <p:cNvPr id="3" name="Marcador de fecha 2"/>
          <p:cNvSpPr>
            <a:spLocks noGrp="1"/>
          </p:cNvSpPr>
          <p:nvPr>
            <p:ph type="dt" sz="half" idx="10"/>
          </p:nvPr>
        </p:nvSpPr>
        <p:spPr/>
        <p:txBody>
          <a:bodyPr/>
          <a:lstStyle/>
          <a:p>
            <a:pPr>
              <a:defRPr/>
            </a:pPr>
            <a:fld id="{B958AB75-3E01-4CB7-BD77-5822693DEA6F}" type="datetime1">
              <a:rPr lang="es-ES" smtClean="0"/>
              <a:pPr>
                <a:defRPr/>
              </a:pPr>
              <a:t>13/06/2018</a:t>
            </a:fld>
            <a:endParaRPr lang="es-ES"/>
          </a:p>
        </p:txBody>
      </p:sp>
      <p:sp>
        <p:nvSpPr>
          <p:cNvPr id="4" name="Marcador de pie de página 3"/>
          <p:cNvSpPr>
            <a:spLocks noGrp="1"/>
          </p:cNvSpPr>
          <p:nvPr>
            <p:ph type="ftr" sz="quarter" idx="11"/>
          </p:nvPr>
        </p:nvSpPr>
        <p:spPr/>
        <p:txBody>
          <a:bodyPr/>
          <a:lstStyle/>
          <a:p>
            <a:pPr>
              <a:defRPr/>
            </a:pPr>
            <a:r>
              <a:rPr lang="es-ES"/>
              <a:t>E. Lamo de Espinosa- RIE</a:t>
            </a:r>
          </a:p>
        </p:txBody>
      </p:sp>
      <p:sp>
        <p:nvSpPr>
          <p:cNvPr id="5" name="Marcador de número de diapositiva 4"/>
          <p:cNvSpPr>
            <a:spLocks noGrp="1"/>
          </p:cNvSpPr>
          <p:nvPr>
            <p:ph type="sldNum" sz="quarter" idx="12"/>
          </p:nvPr>
        </p:nvSpPr>
        <p:spPr/>
        <p:txBody>
          <a:bodyPr/>
          <a:lstStyle/>
          <a:p>
            <a:pPr>
              <a:defRPr/>
            </a:pPr>
            <a:fld id="{34453947-24A0-44F6-B810-B9BCF96CFDE5}" type="slidenum">
              <a:rPr lang="es-ES" smtClean="0"/>
              <a:pPr>
                <a:defRPr/>
              </a:pPr>
              <a:t>116</a:t>
            </a:fld>
            <a:endParaRPr lang="es-ES"/>
          </a:p>
        </p:txBody>
      </p:sp>
      <p:pic>
        <p:nvPicPr>
          <p:cNvPr id="6" name="Imagen 5"/>
          <p:cNvPicPr>
            <a:picLocks noChangeAspect="1"/>
          </p:cNvPicPr>
          <p:nvPr/>
        </p:nvPicPr>
        <p:blipFill>
          <a:blip r:embed="rId2"/>
          <a:stretch>
            <a:fillRect/>
          </a:stretch>
        </p:blipFill>
        <p:spPr>
          <a:xfrm>
            <a:off x="3997960" y="410210"/>
            <a:ext cx="7772400" cy="6362700"/>
          </a:xfrm>
          <a:prstGeom prst="rect">
            <a:avLst/>
          </a:prstGeom>
        </p:spPr>
      </p:pic>
    </p:spTree>
    <p:extLst>
      <p:ext uri="{BB962C8B-B14F-4D97-AF65-F5344CB8AC3E}">
        <p14:creationId xmlns:p14="http://schemas.microsoft.com/office/powerpoint/2010/main" val="290291758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E61052B-73C9-4955-8622-1FB469C0C1F1}"/>
              </a:ext>
            </a:extLst>
          </p:cNvPr>
          <p:cNvSpPr>
            <a:spLocks noGrp="1"/>
          </p:cNvSpPr>
          <p:nvPr>
            <p:ph type="title"/>
          </p:nvPr>
        </p:nvSpPr>
        <p:spPr>
          <a:xfrm>
            <a:off x="609600" y="-179387"/>
            <a:ext cx="10972800" cy="1143000"/>
          </a:xfrm>
        </p:spPr>
        <p:txBody>
          <a:bodyPr/>
          <a:lstStyle/>
          <a:p>
            <a:r>
              <a:rPr lang="es-ES" dirty="0"/>
              <a:t>Educación versus pobreza (1990-2015)</a:t>
            </a:r>
          </a:p>
        </p:txBody>
      </p:sp>
      <p:sp>
        <p:nvSpPr>
          <p:cNvPr id="3" name="Marcador de fecha 2">
            <a:extLst>
              <a:ext uri="{FF2B5EF4-FFF2-40B4-BE49-F238E27FC236}">
                <a16:creationId xmlns:a16="http://schemas.microsoft.com/office/drawing/2014/main" xmlns="" id="{080785F3-41C6-4517-AE97-253533F90A27}"/>
              </a:ext>
            </a:extLst>
          </p:cNvPr>
          <p:cNvSpPr>
            <a:spLocks noGrp="1"/>
          </p:cNvSpPr>
          <p:nvPr>
            <p:ph type="dt" sz="half" idx="10"/>
          </p:nvPr>
        </p:nvSpPr>
        <p:spPr/>
        <p:txBody>
          <a:bodyPr/>
          <a:lstStyle/>
          <a:p>
            <a:pPr>
              <a:defRPr/>
            </a:pPr>
            <a:fld id="{B958AB75-3E01-4CB7-BD77-5822693DEA6F}" type="datetime1">
              <a:rPr lang="es-ES" smtClean="0"/>
              <a:pPr>
                <a:defRPr/>
              </a:pPr>
              <a:t>13/06/2018</a:t>
            </a:fld>
            <a:endParaRPr lang="es-ES"/>
          </a:p>
        </p:txBody>
      </p:sp>
      <p:sp>
        <p:nvSpPr>
          <p:cNvPr id="4" name="Marcador de pie de página 3">
            <a:extLst>
              <a:ext uri="{FF2B5EF4-FFF2-40B4-BE49-F238E27FC236}">
                <a16:creationId xmlns:a16="http://schemas.microsoft.com/office/drawing/2014/main" xmlns="" id="{9984DAF7-C044-478C-B8C4-C242318EE352}"/>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xmlns="" id="{B9482697-4A2C-468A-A90C-4E54290EE156}"/>
              </a:ext>
            </a:extLst>
          </p:cNvPr>
          <p:cNvSpPr>
            <a:spLocks noGrp="1"/>
          </p:cNvSpPr>
          <p:nvPr>
            <p:ph type="sldNum" sz="quarter" idx="12"/>
          </p:nvPr>
        </p:nvSpPr>
        <p:spPr/>
        <p:txBody>
          <a:bodyPr/>
          <a:lstStyle/>
          <a:p>
            <a:pPr>
              <a:defRPr/>
            </a:pPr>
            <a:fld id="{34453947-24A0-44F6-B810-B9BCF96CFDE5}" type="slidenum">
              <a:rPr lang="es-ES" smtClean="0"/>
              <a:pPr>
                <a:defRPr/>
              </a:pPr>
              <a:t>117</a:t>
            </a:fld>
            <a:endParaRPr lang="es-ES"/>
          </a:p>
        </p:txBody>
      </p:sp>
      <p:pic>
        <p:nvPicPr>
          <p:cNvPr id="6" name="Imagen 5">
            <a:extLst>
              <a:ext uri="{FF2B5EF4-FFF2-40B4-BE49-F238E27FC236}">
                <a16:creationId xmlns:a16="http://schemas.microsoft.com/office/drawing/2014/main" xmlns="" id="{CFCA6CF4-5FC9-4BA9-94C1-3305D08FCFB1}"/>
              </a:ext>
            </a:extLst>
          </p:cNvPr>
          <p:cNvPicPr>
            <a:picLocks noChangeAspect="1"/>
          </p:cNvPicPr>
          <p:nvPr/>
        </p:nvPicPr>
        <p:blipFill>
          <a:blip r:embed="rId2"/>
          <a:stretch>
            <a:fillRect/>
          </a:stretch>
        </p:blipFill>
        <p:spPr>
          <a:xfrm>
            <a:off x="1162527" y="757858"/>
            <a:ext cx="4096068" cy="5686774"/>
          </a:xfrm>
          <a:prstGeom prst="rect">
            <a:avLst/>
          </a:prstGeom>
        </p:spPr>
      </p:pic>
      <p:pic>
        <p:nvPicPr>
          <p:cNvPr id="7" name="Imagen 6">
            <a:extLst>
              <a:ext uri="{FF2B5EF4-FFF2-40B4-BE49-F238E27FC236}">
                <a16:creationId xmlns:a16="http://schemas.microsoft.com/office/drawing/2014/main" xmlns="" id="{425414AE-DA14-4045-88FB-1A06CFFA4DF2}"/>
              </a:ext>
            </a:extLst>
          </p:cNvPr>
          <p:cNvPicPr>
            <a:picLocks noChangeAspect="1"/>
          </p:cNvPicPr>
          <p:nvPr/>
        </p:nvPicPr>
        <p:blipFill>
          <a:blip r:embed="rId3"/>
          <a:stretch>
            <a:fillRect/>
          </a:stretch>
        </p:blipFill>
        <p:spPr>
          <a:xfrm>
            <a:off x="6827521" y="785464"/>
            <a:ext cx="4096068" cy="5779565"/>
          </a:xfrm>
          <a:prstGeom prst="rect">
            <a:avLst/>
          </a:prstGeom>
        </p:spPr>
      </p:pic>
      <p:pic>
        <p:nvPicPr>
          <p:cNvPr id="8" name="Ink 4">
            <a:extLst>
              <a:ext uri="{FF2B5EF4-FFF2-40B4-BE49-F238E27FC236}">
                <a16:creationId xmlns:a16="http://schemas.microsoft.com/office/drawing/2014/main" xmlns="" id="{B4E4D96A-EDE0-4E79-AF73-2CAE780FCEF0}"/>
              </a:ext>
            </a:extLst>
          </p:cNvPr>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4546128" y="1706116"/>
            <a:ext cx="930112" cy="630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nk 4">
            <a:extLst>
              <a:ext uri="{FF2B5EF4-FFF2-40B4-BE49-F238E27FC236}">
                <a16:creationId xmlns:a16="http://schemas.microsoft.com/office/drawing/2014/main" xmlns="" id="{FC016810-F27D-4E65-910F-757B5FE9B2EA}"/>
              </a:ext>
            </a:extLst>
          </p:cNvPr>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8721888" y="2457956"/>
            <a:ext cx="930112" cy="630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nk 4">
            <a:extLst>
              <a:ext uri="{FF2B5EF4-FFF2-40B4-BE49-F238E27FC236}">
                <a16:creationId xmlns:a16="http://schemas.microsoft.com/office/drawing/2014/main" xmlns="" id="{7482A26E-2D02-4F8A-92CC-C99DE6CF7EB5}"/>
              </a:ext>
            </a:extLst>
          </p:cNvPr>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9778528" y="4144516"/>
            <a:ext cx="930112" cy="630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68698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602C773-3938-42DC-A26A-8375E8535EB2}"/>
              </a:ext>
            </a:extLst>
          </p:cNvPr>
          <p:cNvSpPr>
            <a:spLocks noGrp="1"/>
          </p:cNvSpPr>
          <p:nvPr>
            <p:ph type="title"/>
          </p:nvPr>
        </p:nvSpPr>
        <p:spPr>
          <a:xfrm>
            <a:off x="317369" y="1936930"/>
            <a:ext cx="5358816" cy="1143000"/>
          </a:xfrm>
        </p:spPr>
        <p:txBody>
          <a:bodyPr/>
          <a:lstStyle/>
          <a:p>
            <a:r>
              <a:rPr lang="es-ES" dirty="0"/>
              <a:t>Viejas y nuevas potencias regionales</a:t>
            </a:r>
            <a:br>
              <a:rPr lang="es-ES" dirty="0"/>
            </a:br>
            <a:r>
              <a:rPr lang="es-ES" dirty="0"/>
              <a:t/>
            </a:r>
            <a:br>
              <a:rPr lang="es-ES" dirty="0"/>
            </a:br>
            <a:r>
              <a:rPr lang="es-ES" sz="4000" dirty="0"/>
              <a:t>Geopolítica africana</a:t>
            </a:r>
          </a:p>
        </p:txBody>
      </p:sp>
      <p:sp>
        <p:nvSpPr>
          <p:cNvPr id="3" name="Marcador de fecha 2">
            <a:extLst>
              <a:ext uri="{FF2B5EF4-FFF2-40B4-BE49-F238E27FC236}">
                <a16:creationId xmlns:a16="http://schemas.microsoft.com/office/drawing/2014/main" xmlns="" id="{44126224-1AFC-4B2F-923A-587BA5B106C9}"/>
              </a:ext>
            </a:extLst>
          </p:cNvPr>
          <p:cNvSpPr>
            <a:spLocks noGrp="1"/>
          </p:cNvSpPr>
          <p:nvPr>
            <p:ph type="dt" sz="half" idx="10"/>
          </p:nvPr>
        </p:nvSpPr>
        <p:spPr/>
        <p:txBody>
          <a:bodyPr/>
          <a:lstStyle/>
          <a:p>
            <a:pPr>
              <a:defRPr/>
            </a:pPr>
            <a:fld id="{B958AB75-3E01-4CB7-BD77-5822693DEA6F}" type="datetime1">
              <a:rPr lang="es-ES" smtClean="0"/>
              <a:pPr>
                <a:defRPr/>
              </a:pPr>
              <a:t>13/06/2018</a:t>
            </a:fld>
            <a:endParaRPr lang="es-ES"/>
          </a:p>
        </p:txBody>
      </p:sp>
      <p:sp>
        <p:nvSpPr>
          <p:cNvPr id="4" name="Marcador de pie de página 3">
            <a:extLst>
              <a:ext uri="{FF2B5EF4-FFF2-40B4-BE49-F238E27FC236}">
                <a16:creationId xmlns:a16="http://schemas.microsoft.com/office/drawing/2014/main" xmlns="" id="{EE100BDC-C953-470B-B01B-84C18213E128}"/>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xmlns="" id="{E9008512-DF87-4B32-A176-C38B4C4033F5}"/>
              </a:ext>
            </a:extLst>
          </p:cNvPr>
          <p:cNvSpPr>
            <a:spLocks noGrp="1"/>
          </p:cNvSpPr>
          <p:nvPr>
            <p:ph type="sldNum" sz="quarter" idx="12"/>
          </p:nvPr>
        </p:nvSpPr>
        <p:spPr/>
        <p:txBody>
          <a:bodyPr/>
          <a:lstStyle/>
          <a:p>
            <a:pPr>
              <a:defRPr/>
            </a:pPr>
            <a:fld id="{34453947-24A0-44F6-B810-B9BCF96CFDE5}" type="slidenum">
              <a:rPr lang="es-ES" smtClean="0"/>
              <a:pPr>
                <a:defRPr/>
              </a:pPr>
              <a:t>118</a:t>
            </a:fld>
            <a:endParaRPr lang="es-ES"/>
          </a:p>
        </p:txBody>
      </p:sp>
      <p:pic>
        <p:nvPicPr>
          <p:cNvPr id="6" name="Imagen 5">
            <a:extLst>
              <a:ext uri="{FF2B5EF4-FFF2-40B4-BE49-F238E27FC236}">
                <a16:creationId xmlns:a16="http://schemas.microsoft.com/office/drawing/2014/main" xmlns="" id="{3AF0D7EF-F6CF-449A-928C-170B02CCD1DE}"/>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6325"/>
                    </a14:imgEffect>
                    <a14:imgEffect>
                      <a14:saturation sat="85000"/>
                    </a14:imgEffect>
                  </a14:imgLayer>
                </a14:imgProps>
              </a:ext>
            </a:extLst>
          </a:blip>
          <a:stretch>
            <a:fillRect/>
          </a:stretch>
        </p:blipFill>
        <p:spPr>
          <a:xfrm>
            <a:off x="6165131" y="61899"/>
            <a:ext cx="6080836" cy="6639202"/>
          </a:xfrm>
          <a:prstGeom prst="rect">
            <a:avLst/>
          </a:prstGeom>
        </p:spPr>
      </p:pic>
      <p:pic>
        <p:nvPicPr>
          <p:cNvPr id="7" name="Ink 4">
            <a:extLst>
              <a:ext uri="{FF2B5EF4-FFF2-40B4-BE49-F238E27FC236}">
                <a16:creationId xmlns:a16="http://schemas.microsoft.com/office/drawing/2014/main" xmlns="" id="{A6AD8904-FA6E-4A20-B578-5C07E7B66380}"/>
              </a:ext>
            </a:extLst>
          </p:cNvPr>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7739729" y="2456694"/>
            <a:ext cx="1339854" cy="1068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nk 4">
            <a:extLst>
              <a:ext uri="{FF2B5EF4-FFF2-40B4-BE49-F238E27FC236}">
                <a16:creationId xmlns:a16="http://schemas.microsoft.com/office/drawing/2014/main" xmlns="" id="{3DA78D77-7BEE-4EBD-855D-DAEACC2D8392}"/>
              </a:ext>
            </a:extLst>
          </p:cNvPr>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8834812" y="5399427"/>
            <a:ext cx="1339854" cy="1068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nk 4">
            <a:extLst>
              <a:ext uri="{FF2B5EF4-FFF2-40B4-BE49-F238E27FC236}">
                <a16:creationId xmlns:a16="http://schemas.microsoft.com/office/drawing/2014/main" xmlns="" id="{2DB8EE20-05B9-4A0E-AE16-3CF68A2044CA}"/>
              </a:ext>
            </a:extLst>
          </p:cNvPr>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9296721" y="1138513"/>
            <a:ext cx="1339854" cy="1068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nk 4">
            <a:extLst>
              <a:ext uri="{FF2B5EF4-FFF2-40B4-BE49-F238E27FC236}">
                <a16:creationId xmlns:a16="http://schemas.microsoft.com/office/drawing/2014/main" xmlns="" id="{B3EAE886-FFF9-4375-B56E-693870B550A2}"/>
              </a:ext>
            </a:extLst>
          </p:cNvPr>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10116854" y="2609094"/>
            <a:ext cx="1339854" cy="1068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nk 4">
            <a:extLst>
              <a:ext uri="{FF2B5EF4-FFF2-40B4-BE49-F238E27FC236}">
                <a16:creationId xmlns:a16="http://schemas.microsoft.com/office/drawing/2014/main" xmlns="" id="{B785F0AC-2DBF-4BEC-AC68-882A1E2BE8F7}"/>
              </a:ext>
            </a:extLst>
          </p:cNvPr>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8589713" y="3985407"/>
            <a:ext cx="1339854" cy="1068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nk 4">
            <a:extLst>
              <a:ext uri="{FF2B5EF4-FFF2-40B4-BE49-F238E27FC236}">
                <a16:creationId xmlns:a16="http://schemas.microsoft.com/office/drawing/2014/main" xmlns="" id="{FBD3A5EE-8285-4912-AA87-B18BC2707460}"/>
              </a:ext>
            </a:extLst>
          </p:cNvPr>
          <p:cNvPicPr>
            <a:picLocks noRot="1" noChangeAspect="1" noEditPoints="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7467921" y="959403"/>
            <a:ext cx="1339854" cy="1068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280257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72F0808F-7577-427E-87CA-A265892CD83A}"/>
              </a:ext>
            </a:extLst>
          </p:cNvPr>
          <p:cNvSpPr>
            <a:spLocks noGrp="1"/>
          </p:cNvSpPr>
          <p:nvPr>
            <p:ph type="title"/>
          </p:nvPr>
        </p:nvSpPr>
        <p:spPr>
          <a:xfrm>
            <a:off x="609600" y="-24109"/>
            <a:ext cx="10972800" cy="1143000"/>
          </a:xfrm>
        </p:spPr>
        <p:txBody>
          <a:bodyPr/>
          <a:lstStyle/>
          <a:p>
            <a:r>
              <a:rPr lang="es-ES" dirty="0"/>
              <a:t>Muy escasa cooperación económica</a:t>
            </a:r>
          </a:p>
        </p:txBody>
      </p:sp>
      <p:sp>
        <p:nvSpPr>
          <p:cNvPr id="3" name="Marcador de fecha 2">
            <a:extLst>
              <a:ext uri="{FF2B5EF4-FFF2-40B4-BE49-F238E27FC236}">
                <a16:creationId xmlns:a16="http://schemas.microsoft.com/office/drawing/2014/main" xmlns="" id="{6E0AB951-F07D-4A07-9C12-6F6C3622BA89}"/>
              </a:ext>
            </a:extLst>
          </p:cNvPr>
          <p:cNvSpPr>
            <a:spLocks noGrp="1"/>
          </p:cNvSpPr>
          <p:nvPr>
            <p:ph type="dt" sz="half" idx="10"/>
          </p:nvPr>
        </p:nvSpPr>
        <p:spPr/>
        <p:txBody>
          <a:bodyPr/>
          <a:lstStyle/>
          <a:p>
            <a:pPr>
              <a:defRPr/>
            </a:pPr>
            <a:fld id="{B958AB75-3E01-4CB7-BD77-5822693DEA6F}" type="datetime1">
              <a:rPr lang="es-ES" smtClean="0"/>
              <a:pPr>
                <a:defRPr/>
              </a:pPr>
              <a:t>13/06/2018</a:t>
            </a:fld>
            <a:endParaRPr lang="es-ES"/>
          </a:p>
        </p:txBody>
      </p:sp>
      <p:sp>
        <p:nvSpPr>
          <p:cNvPr id="4" name="Marcador de pie de página 3">
            <a:extLst>
              <a:ext uri="{FF2B5EF4-FFF2-40B4-BE49-F238E27FC236}">
                <a16:creationId xmlns:a16="http://schemas.microsoft.com/office/drawing/2014/main" xmlns="" id="{F98629DB-8603-4726-B620-C1A1F85E1815}"/>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xmlns="" id="{D8980F79-8CE3-487E-92EE-1BC424878BDD}"/>
              </a:ext>
            </a:extLst>
          </p:cNvPr>
          <p:cNvSpPr>
            <a:spLocks noGrp="1"/>
          </p:cNvSpPr>
          <p:nvPr>
            <p:ph type="sldNum" sz="quarter" idx="12"/>
          </p:nvPr>
        </p:nvSpPr>
        <p:spPr/>
        <p:txBody>
          <a:bodyPr/>
          <a:lstStyle/>
          <a:p>
            <a:pPr>
              <a:defRPr/>
            </a:pPr>
            <a:fld id="{34453947-24A0-44F6-B810-B9BCF96CFDE5}" type="slidenum">
              <a:rPr lang="es-ES" smtClean="0"/>
              <a:pPr>
                <a:defRPr/>
              </a:pPr>
              <a:t>119</a:t>
            </a:fld>
            <a:endParaRPr lang="es-ES"/>
          </a:p>
        </p:txBody>
      </p:sp>
      <p:pic>
        <p:nvPicPr>
          <p:cNvPr id="7" name="Imagen 6">
            <a:extLst>
              <a:ext uri="{FF2B5EF4-FFF2-40B4-BE49-F238E27FC236}">
                <a16:creationId xmlns:a16="http://schemas.microsoft.com/office/drawing/2014/main" xmlns="" id="{5674E14B-92D5-4C23-BE8A-3E2A8980D7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3502" y="1118891"/>
            <a:ext cx="10117347" cy="5303176"/>
          </a:xfrm>
          <a:prstGeom prst="rect">
            <a:avLst/>
          </a:prstGeom>
        </p:spPr>
      </p:pic>
      <p:pic>
        <p:nvPicPr>
          <p:cNvPr id="8" name="Ink 4">
            <a:extLst>
              <a:ext uri="{FF2B5EF4-FFF2-40B4-BE49-F238E27FC236}">
                <a16:creationId xmlns:a16="http://schemas.microsoft.com/office/drawing/2014/main" xmlns="" id="{16CD0FDB-0020-4AF4-ADED-B94F4762640C}"/>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4589757" y="3852623"/>
            <a:ext cx="3007428" cy="2949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806200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xmlns="" id="{E3B51AA6-2F76-4E23-A800-F2602A6DCE36}"/>
              </a:ext>
            </a:extLst>
          </p:cNvPr>
          <p:cNvSpPr>
            <a:spLocks noGrp="1"/>
          </p:cNvSpPr>
          <p:nvPr>
            <p:ph type="title"/>
          </p:nvPr>
        </p:nvSpPr>
        <p:spPr>
          <a:xfrm>
            <a:off x="518160" y="-179387"/>
            <a:ext cx="10972800" cy="1143000"/>
          </a:xfrm>
        </p:spPr>
        <p:txBody>
          <a:bodyPr/>
          <a:lstStyle/>
          <a:p>
            <a:r>
              <a:rPr lang="es-ES" sz="3600" dirty="0"/>
              <a:t>Sociedad muy fragmentada </a:t>
            </a:r>
            <a:br>
              <a:rPr lang="es-ES" sz="3600" dirty="0"/>
            </a:br>
            <a:r>
              <a:rPr lang="es-ES" sz="2400" dirty="0"/>
              <a:t>BCG-</a:t>
            </a:r>
            <a:r>
              <a:rPr lang="es-ES" sz="2400" dirty="0" err="1"/>
              <a:t>Pioneering</a:t>
            </a:r>
            <a:r>
              <a:rPr lang="es-ES" sz="2400" dirty="0"/>
              <a:t> </a:t>
            </a:r>
            <a:r>
              <a:rPr lang="es-ES" sz="2400" dirty="0" err="1"/>
              <a:t>one</a:t>
            </a:r>
            <a:r>
              <a:rPr lang="es-ES" sz="2400" dirty="0"/>
              <a:t> Africa-2018</a:t>
            </a:r>
          </a:p>
        </p:txBody>
      </p:sp>
      <p:sp>
        <p:nvSpPr>
          <p:cNvPr id="4" name="Marcador de fecha 3">
            <a:extLst>
              <a:ext uri="{FF2B5EF4-FFF2-40B4-BE49-F238E27FC236}">
                <a16:creationId xmlns:a16="http://schemas.microsoft.com/office/drawing/2014/main" xmlns="" id="{8457D8D1-2DC2-4B60-AB02-05F48AE66B5C}"/>
              </a:ext>
            </a:extLst>
          </p:cNvPr>
          <p:cNvSpPr>
            <a:spLocks noGrp="1"/>
          </p:cNvSpPr>
          <p:nvPr>
            <p:ph type="dt" sz="half" idx="10"/>
          </p:nvPr>
        </p:nvSpPr>
        <p:spPr/>
        <p:txBody>
          <a:bodyPr/>
          <a:lstStyle/>
          <a:p>
            <a:pPr>
              <a:defRPr/>
            </a:pPr>
            <a:fld id="{3CE8C7B5-9249-45EE-A791-5D8FCB136CED}" type="datetime1">
              <a:rPr lang="es-ES" smtClean="0"/>
              <a:pPr>
                <a:defRPr/>
              </a:pPr>
              <a:t>13/06/2018</a:t>
            </a:fld>
            <a:endParaRPr lang="es-ES"/>
          </a:p>
        </p:txBody>
      </p:sp>
      <p:sp>
        <p:nvSpPr>
          <p:cNvPr id="5" name="Marcador de pie de página 4">
            <a:extLst>
              <a:ext uri="{FF2B5EF4-FFF2-40B4-BE49-F238E27FC236}">
                <a16:creationId xmlns:a16="http://schemas.microsoft.com/office/drawing/2014/main" xmlns="" id="{39CD4E4C-A4F0-4AAA-A5B4-7012544D64BE}"/>
              </a:ext>
            </a:extLst>
          </p:cNvPr>
          <p:cNvSpPr>
            <a:spLocks noGrp="1"/>
          </p:cNvSpPr>
          <p:nvPr>
            <p:ph type="ftr" sz="quarter" idx="11"/>
          </p:nvPr>
        </p:nvSpPr>
        <p:spPr/>
        <p:txBody>
          <a:bodyPr/>
          <a:lstStyle/>
          <a:p>
            <a:pPr>
              <a:defRPr/>
            </a:pPr>
            <a:r>
              <a:rPr lang="es-ES"/>
              <a:t>E. Lamo de Espinosa- RIE</a:t>
            </a:r>
          </a:p>
        </p:txBody>
      </p:sp>
      <p:sp>
        <p:nvSpPr>
          <p:cNvPr id="6" name="Marcador de número de diapositiva 5">
            <a:extLst>
              <a:ext uri="{FF2B5EF4-FFF2-40B4-BE49-F238E27FC236}">
                <a16:creationId xmlns:a16="http://schemas.microsoft.com/office/drawing/2014/main" xmlns="" id="{32C66AB5-2301-44E5-8306-A2F0C45A2B67}"/>
              </a:ext>
            </a:extLst>
          </p:cNvPr>
          <p:cNvSpPr>
            <a:spLocks noGrp="1"/>
          </p:cNvSpPr>
          <p:nvPr>
            <p:ph type="sldNum" sz="quarter" idx="12"/>
          </p:nvPr>
        </p:nvSpPr>
        <p:spPr/>
        <p:txBody>
          <a:bodyPr/>
          <a:lstStyle/>
          <a:p>
            <a:pPr>
              <a:defRPr/>
            </a:pPr>
            <a:fld id="{EBFDF35D-07F7-4552-A80D-DC657750AE1F}" type="slidenum">
              <a:rPr lang="es-ES" smtClean="0"/>
              <a:pPr>
                <a:defRPr/>
              </a:pPr>
              <a:t>120</a:t>
            </a:fld>
            <a:endParaRPr lang="es-ES"/>
          </a:p>
        </p:txBody>
      </p:sp>
      <p:pic>
        <p:nvPicPr>
          <p:cNvPr id="10" name="Imagen 9">
            <a:extLst>
              <a:ext uri="{FF2B5EF4-FFF2-40B4-BE49-F238E27FC236}">
                <a16:creationId xmlns:a16="http://schemas.microsoft.com/office/drawing/2014/main" xmlns="" id="{472DD1C2-6AB4-4AAC-84FA-C2151D4FD7F0}"/>
              </a:ext>
            </a:extLst>
          </p:cNvPr>
          <p:cNvPicPr>
            <a:picLocks noChangeAspect="1"/>
          </p:cNvPicPr>
          <p:nvPr/>
        </p:nvPicPr>
        <p:blipFill>
          <a:blip r:embed="rId2"/>
          <a:stretch>
            <a:fillRect/>
          </a:stretch>
        </p:blipFill>
        <p:spPr>
          <a:xfrm>
            <a:off x="2116350" y="904240"/>
            <a:ext cx="8521170" cy="5596296"/>
          </a:xfrm>
          <a:prstGeom prst="rect">
            <a:avLst/>
          </a:prstGeom>
        </p:spPr>
      </p:pic>
      <p:pic>
        <p:nvPicPr>
          <p:cNvPr id="8" name="Ink 4">
            <a:extLst>
              <a:ext uri="{FF2B5EF4-FFF2-40B4-BE49-F238E27FC236}">
                <a16:creationId xmlns:a16="http://schemas.microsoft.com/office/drawing/2014/main" xmlns="" id="{DA49F064-622E-4BAA-801D-75CF7474CB9B}"/>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7914640" y="1563876"/>
            <a:ext cx="1643930" cy="1455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nk 4">
            <a:extLst>
              <a:ext uri="{FF2B5EF4-FFF2-40B4-BE49-F238E27FC236}">
                <a16:creationId xmlns:a16="http://schemas.microsoft.com/office/drawing/2014/main" xmlns="" id="{750CA3FE-D7B0-4836-A5F7-9F829219A390}"/>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9489440" y="1553716"/>
            <a:ext cx="1400090" cy="1455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177794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ítulo 6"/>
          <p:cNvSpPr>
            <a:spLocks noGrp="1"/>
          </p:cNvSpPr>
          <p:nvPr>
            <p:ph type="title"/>
          </p:nvPr>
        </p:nvSpPr>
        <p:spPr>
          <a:xfrm>
            <a:off x="619760" y="105287"/>
            <a:ext cx="10972800" cy="1143000"/>
          </a:xfrm>
        </p:spPr>
        <p:txBody>
          <a:bodyPr/>
          <a:lstStyle/>
          <a:p>
            <a:r>
              <a:rPr lang="es-ES" dirty="0"/>
              <a:t>PERO CFTA</a:t>
            </a:r>
            <a:endParaRPr lang="en-US" dirty="0"/>
          </a:p>
        </p:txBody>
      </p:sp>
      <p:sp>
        <p:nvSpPr>
          <p:cNvPr id="4" name="Marcador de fecha 3"/>
          <p:cNvSpPr>
            <a:spLocks noGrp="1"/>
          </p:cNvSpPr>
          <p:nvPr>
            <p:ph type="dt" sz="half" idx="10"/>
          </p:nvPr>
        </p:nvSpPr>
        <p:spPr/>
        <p:txBody>
          <a:bodyPr/>
          <a:lstStyle/>
          <a:p>
            <a:pPr>
              <a:defRPr/>
            </a:pPr>
            <a:fld id="{3CE8C7B5-9249-45EE-A791-5D8FCB136CED}" type="datetime1">
              <a:rPr lang="es-ES" smtClean="0"/>
              <a:pPr>
                <a:defRPr/>
              </a:pPr>
              <a:t>13/06/2018</a:t>
            </a:fld>
            <a:endParaRPr lang="es-ES"/>
          </a:p>
        </p:txBody>
      </p:sp>
      <p:sp>
        <p:nvSpPr>
          <p:cNvPr id="5" name="Marcador de pie de página 4"/>
          <p:cNvSpPr>
            <a:spLocks noGrp="1"/>
          </p:cNvSpPr>
          <p:nvPr>
            <p:ph type="ftr" sz="quarter" idx="11"/>
          </p:nvPr>
        </p:nvSpPr>
        <p:spPr/>
        <p:txBody>
          <a:bodyPr/>
          <a:lstStyle/>
          <a:p>
            <a:pPr>
              <a:defRPr/>
            </a:pPr>
            <a:r>
              <a:rPr lang="es-ES"/>
              <a:t>E. Lamo de Espinosa- RIE</a:t>
            </a:r>
          </a:p>
        </p:txBody>
      </p:sp>
      <p:sp>
        <p:nvSpPr>
          <p:cNvPr id="6" name="Marcador de número de diapositiva 5"/>
          <p:cNvSpPr>
            <a:spLocks noGrp="1"/>
          </p:cNvSpPr>
          <p:nvPr>
            <p:ph type="sldNum" sz="quarter" idx="12"/>
          </p:nvPr>
        </p:nvSpPr>
        <p:spPr/>
        <p:txBody>
          <a:bodyPr/>
          <a:lstStyle/>
          <a:p>
            <a:pPr>
              <a:defRPr/>
            </a:pPr>
            <a:fld id="{EBFDF35D-07F7-4552-A80D-DC657750AE1F}" type="slidenum">
              <a:rPr lang="es-ES" smtClean="0"/>
              <a:pPr>
                <a:defRPr/>
              </a:pPr>
              <a:t>121</a:t>
            </a:fld>
            <a:endParaRPr lang="es-ES"/>
          </a:p>
        </p:txBody>
      </p:sp>
      <p:pic>
        <p:nvPicPr>
          <p:cNvPr id="9" name="Imagen 8"/>
          <p:cNvPicPr>
            <a:picLocks noChangeAspect="1"/>
          </p:cNvPicPr>
          <p:nvPr/>
        </p:nvPicPr>
        <p:blipFill>
          <a:blip r:embed="rId2"/>
          <a:stretch>
            <a:fillRect/>
          </a:stretch>
        </p:blipFill>
        <p:spPr>
          <a:xfrm>
            <a:off x="1447441" y="1168430"/>
            <a:ext cx="8753807" cy="4921819"/>
          </a:xfrm>
          <a:prstGeom prst="rect">
            <a:avLst/>
          </a:prstGeom>
        </p:spPr>
      </p:pic>
    </p:spTree>
    <p:extLst>
      <p:ext uri="{BB962C8B-B14F-4D97-AF65-F5344CB8AC3E}">
        <p14:creationId xmlns:p14="http://schemas.microsoft.com/office/powerpoint/2010/main" val="65749414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xmlns="" id="{C3C0D5A9-FB21-4AB2-BDCD-3D0A197A4A98}"/>
              </a:ext>
            </a:extLst>
          </p:cNvPr>
          <p:cNvSpPr>
            <a:spLocks noGrp="1"/>
          </p:cNvSpPr>
          <p:nvPr>
            <p:ph type="title"/>
          </p:nvPr>
        </p:nvSpPr>
        <p:spPr>
          <a:xfrm>
            <a:off x="609600" y="23813"/>
            <a:ext cx="10972800" cy="1143000"/>
          </a:xfrm>
        </p:spPr>
        <p:txBody>
          <a:bodyPr/>
          <a:lstStyle/>
          <a:p>
            <a:r>
              <a:rPr lang="en-US" b="1" dirty="0">
                <a:effectLst/>
              </a:rPr>
              <a:t>Continental Free Trade Area</a:t>
            </a:r>
            <a:r>
              <a:rPr lang="en-US" dirty="0">
                <a:effectLst/>
              </a:rPr>
              <a:t> (CFTA)</a:t>
            </a:r>
            <a:endParaRPr lang="es-ES" dirty="0"/>
          </a:p>
        </p:txBody>
      </p:sp>
      <p:sp>
        <p:nvSpPr>
          <p:cNvPr id="7" name="Marcador de contenido 6">
            <a:extLst>
              <a:ext uri="{FF2B5EF4-FFF2-40B4-BE49-F238E27FC236}">
                <a16:creationId xmlns:a16="http://schemas.microsoft.com/office/drawing/2014/main" xmlns="" id="{35FFAED3-06ED-4C34-AF63-37078A88A347}"/>
              </a:ext>
            </a:extLst>
          </p:cNvPr>
          <p:cNvSpPr>
            <a:spLocks noGrp="1"/>
          </p:cNvSpPr>
          <p:nvPr>
            <p:ph idx="1"/>
          </p:nvPr>
        </p:nvSpPr>
        <p:spPr>
          <a:xfrm>
            <a:off x="618226" y="1411759"/>
            <a:ext cx="10972800" cy="4530725"/>
          </a:xfrm>
        </p:spPr>
        <p:txBody>
          <a:bodyPr/>
          <a:lstStyle/>
          <a:p>
            <a:pPr>
              <a:buFont typeface="Arial" panose="020B0604020202020204" pitchFamily="34" charset="0"/>
              <a:buChar char="•"/>
            </a:pPr>
            <a:r>
              <a:rPr lang="en-US" sz="2000" dirty="0" err="1">
                <a:effectLst/>
              </a:rPr>
              <a:t>Acuerdo</a:t>
            </a:r>
            <a:r>
              <a:rPr lang="en-US" sz="2000" dirty="0">
                <a:effectLst/>
              </a:rPr>
              <a:t> de </a:t>
            </a:r>
            <a:r>
              <a:rPr lang="en-US" sz="2000" dirty="0" err="1">
                <a:effectLst/>
              </a:rPr>
              <a:t>libre</a:t>
            </a:r>
            <a:r>
              <a:rPr lang="en-US" sz="2000" dirty="0">
                <a:effectLst/>
              </a:rPr>
              <a:t> </a:t>
            </a:r>
            <a:r>
              <a:rPr lang="en-US" sz="2000" dirty="0" err="1">
                <a:effectLst/>
              </a:rPr>
              <a:t>comercio</a:t>
            </a:r>
            <a:r>
              <a:rPr lang="en-US" sz="2000" dirty="0">
                <a:effectLst/>
              </a:rPr>
              <a:t> </a:t>
            </a:r>
            <a:r>
              <a:rPr lang="en-US" sz="2000" dirty="0" err="1">
                <a:effectLst/>
              </a:rPr>
              <a:t>gestionado</a:t>
            </a:r>
            <a:r>
              <a:rPr lang="en-US" sz="2000" dirty="0">
                <a:effectLst/>
              </a:rPr>
              <a:t> </a:t>
            </a:r>
            <a:r>
              <a:rPr lang="en-US" sz="2000" dirty="0" err="1">
                <a:effectLst/>
              </a:rPr>
              <a:t>por</a:t>
            </a:r>
            <a:r>
              <a:rPr lang="en-US" sz="2000" dirty="0">
                <a:effectLst/>
              </a:rPr>
              <a:t> la Unión </a:t>
            </a:r>
            <a:r>
              <a:rPr lang="en-US" sz="2000" dirty="0" err="1">
                <a:effectLst/>
              </a:rPr>
              <a:t>Áfricana</a:t>
            </a:r>
            <a:r>
              <a:rPr lang="en-US" sz="2000" dirty="0">
                <a:effectLst/>
              </a:rPr>
              <a:t>  y </a:t>
            </a:r>
            <a:r>
              <a:rPr lang="en-US" sz="2000" dirty="0" err="1">
                <a:effectLst/>
              </a:rPr>
              <a:t>firmado</a:t>
            </a:r>
            <a:r>
              <a:rPr lang="en-US" sz="2000" dirty="0">
                <a:effectLst/>
              </a:rPr>
              <a:t> </a:t>
            </a:r>
            <a:r>
              <a:rPr lang="en-US" sz="2000" dirty="0" err="1">
                <a:effectLst/>
              </a:rPr>
              <a:t>por</a:t>
            </a:r>
            <a:r>
              <a:rPr lang="en-US" sz="2000" dirty="0">
                <a:effectLst/>
              </a:rPr>
              <a:t> 44 de </a:t>
            </a:r>
            <a:r>
              <a:rPr lang="en-US" sz="2000" dirty="0" err="1">
                <a:effectLst/>
              </a:rPr>
              <a:t>sus</a:t>
            </a:r>
            <a:r>
              <a:rPr lang="en-US" sz="2000" dirty="0">
                <a:effectLst/>
              </a:rPr>
              <a:t> 55 </a:t>
            </a:r>
            <a:r>
              <a:rPr lang="en-US" sz="2000" dirty="0" err="1">
                <a:effectLst/>
              </a:rPr>
              <a:t>miembros</a:t>
            </a:r>
            <a:r>
              <a:rPr lang="en-US" sz="2000" dirty="0">
                <a:effectLst/>
              </a:rPr>
              <a:t> </a:t>
            </a:r>
            <a:r>
              <a:rPr lang="en-US" sz="2000" dirty="0" err="1">
                <a:effectLst/>
              </a:rPr>
              <a:t>en</a:t>
            </a:r>
            <a:r>
              <a:rPr lang="en-US" sz="2000" dirty="0">
                <a:effectLst/>
              </a:rPr>
              <a:t> Kigali, Ruanda el 21 de </a:t>
            </a:r>
            <a:r>
              <a:rPr lang="en-US" sz="2000" dirty="0" err="1">
                <a:effectLst/>
              </a:rPr>
              <a:t>marzo</a:t>
            </a:r>
            <a:r>
              <a:rPr lang="en-US" sz="2000" dirty="0">
                <a:effectLst/>
              </a:rPr>
              <a:t> del 2018, que ha </a:t>
            </a:r>
            <a:r>
              <a:rPr lang="en-US" sz="2000" dirty="0" err="1">
                <a:effectLst/>
              </a:rPr>
              <a:t>pasado</a:t>
            </a:r>
            <a:r>
              <a:rPr lang="en-US" sz="2000" dirty="0">
                <a:effectLst/>
              </a:rPr>
              <a:t> </a:t>
            </a:r>
            <a:r>
              <a:rPr lang="en-US" sz="2000" dirty="0" err="1">
                <a:effectLst/>
              </a:rPr>
              <a:t>totalmente</a:t>
            </a:r>
            <a:r>
              <a:rPr lang="en-US" sz="2000" dirty="0">
                <a:effectLst/>
              </a:rPr>
              <a:t> </a:t>
            </a:r>
            <a:r>
              <a:rPr lang="en-US" sz="2000" dirty="0" err="1">
                <a:effectLst/>
              </a:rPr>
              <a:t>desapercibido</a:t>
            </a:r>
            <a:r>
              <a:rPr lang="en-US" sz="2000" dirty="0">
                <a:effectLst/>
              </a:rPr>
              <a:t> </a:t>
            </a:r>
            <a:r>
              <a:rPr lang="en-US" sz="2000" dirty="0" err="1">
                <a:effectLst/>
              </a:rPr>
              <a:t>por</a:t>
            </a:r>
            <a:r>
              <a:rPr lang="en-US" sz="2000" dirty="0">
                <a:effectLst/>
              </a:rPr>
              <a:t> la prensa </a:t>
            </a:r>
            <a:r>
              <a:rPr lang="en-US" sz="2000" dirty="0" err="1">
                <a:effectLst/>
              </a:rPr>
              <a:t>española</a:t>
            </a:r>
            <a:r>
              <a:rPr lang="en-US" sz="2000" dirty="0">
                <a:effectLst/>
              </a:rPr>
              <a:t>. </a:t>
            </a:r>
          </a:p>
          <a:p>
            <a:r>
              <a:rPr lang="en-US" sz="2000" dirty="0">
                <a:effectLst/>
              </a:rPr>
              <a:t>Que </a:t>
            </a:r>
            <a:r>
              <a:rPr lang="en-US" sz="2000" dirty="0" err="1">
                <a:effectLst/>
              </a:rPr>
              <a:t>crea</a:t>
            </a:r>
            <a:r>
              <a:rPr lang="en-US" sz="2000" dirty="0">
                <a:effectLst/>
              </a:rPr>
              <a:t> un </a:t>
            </a:r>
            <a:r>
              <a:rPr lang="en-US" sz="2000" dirty="0" err="1">
                <a:effectLst/>
              </a:rPr>
              <a:t>mercado</a:t>
            </a:r>
            <a:r>
              <a:rPr lang="en-US" sz="2000" dirty="0">
                <a:effectLst/>
              </a:rPr>
              <a:t> </a:t>
            </a:r>
            <a:r>
              <a:rPr lang="en-US" sz="2000" dirty="0" err="1">
                <a:effectLst/>
              </a:rPr>
              <a:t>interno</a:t>
            </a:r>
            <a:r>
              <a:rPr lang="en-US" sz="2000" dirty="0">
                <a:effectLst/>
              </a:rPr>
              <a:t> con 1.200 </a:t>
            </a:r>
            <a:r>
              <a:rPr lang="en-US" sz="2000" dirty="0" err="1">
                <a:effectLst/>
              </a:rPr>
              <a:t>millones</a:t>
            </a:r>
            <a:r>
              <a:rPr lang="en-US" sz="2000" dirty="0">
                <a:effectLst/>
              </a:rPr>
              <a:t> de </a:t>
            </a:r>
            <a:r>
              <a:rPr lang="en-US" sz="2000" dirty="0" err="1">
                <a:effectLst/>
              </a:rPr>
              <a:t>consumidores</a:t>
            </a:r>
            <a:r>
              <a:rPr lang="en-US" sz="2000" dirty="0">
                <a:effectLst/>
              </a:rPr>
              <a:t> y un PIB de 2.460 </a:t>
            </a:r>
            <a:r>
              <a:rPr lang="en-US" sz="2000" dirty="0" err="1">
                <a:effectLst/>
              </a:rPr>
              <a:t>millones</a:t>
            </a:r>
            <a:r>
              <a:rPr lang="en-US" sz="2000" dirty="0">
                <a:effectLst/>
              </a:rPr>
              <a:t> de $.</a:t>
            </a:r>
            <a:endParaRPr lang="en-US" sz="2000" baseline="30000" dirty="0">
              <a:effectLst/>
            </a:endParaRPr>
          </a:p>
          <a:p>
            <a:r>
              <a:rPr lang="en-US" sz="2000" dirty="0">
                <a:effectLst/>
              </a:rPr>
              <a:t>El </a:t>
            </a:r>
            <a:r>
              <a:rPr lang="en-US" sz="2000" dirty="0" err="1">
                <a:effectLst/>
              </a:rPr>
              <a:t>acuerdo</a:t>
            </a:r>
            <a:r>
              <a:rPr lang="en-US" sz="2000" dirty="0">
                <a:effectLst/>
              </a:rPr>
              <a:t> </a:t>
            </a:r>
            <a:r>
              <a:rPr lang="en-US" sz="2000" dirty="0" err="1">
                <a:effectLst/>
              </a:rPr>
              <a:t>exige</a:t>
            </a:r>
            <a:r>
              <a:rPr lang="en-US" sz="2000" dirty="0">
                <a:effectLst/>
              </a:rPr>
              <a:t> </a:t>
            </a:r>
            <a:r>
              <a:rPr lang="en-US" sz="2000" dirty="0" err="1">
                <a:effectLst/>
              </a:rPr>
              <a:t>una</a:t>
            </a:r>
            <a:r>
              <a:rPr lang="en-US" sz="2000" dirty="0">
                <a:effectLst/>
              </a:rPr>
              <a:t> </a:t>
            </a:r>
            <a:r>
              <a:rPr lang="en-US" sz="2000" dirty="0" err="1">
                <a:effectLst/>
              </a:rPr>
              <a:t>reducción</a:t>
            </a:r>
            <a:r>
              <a:rPr lang="en-US" sz="2000" dirty="0">
                <a:effectLst/>
              </a:rPr>
              <a:t> de </a:t>
            </a:r>
            <a:r>
              <a:rPr lang="en-US" sz="2000" dirty="0" err="1">
                <a:effectLst/>
              </a:rPr>
              <a:t>tarifas</a:t>
            </a:r>
            <a:r>
              <a:rPr lang="en-US" sz="2000" dirty="0">
                <a:effectLst/>
              </a:rPr>
              <a:t> para el 90% de </a:t>
            </a:r>
            <a:r>
              <a:rPr lang="en-US" sz="2000" dirty="0" err="1">
                <a:effectLst/>
              </a:rPr>
              <a:t>los</a:t>
            </a:r>
            <a:r>
              <a:rPr lang="en-US" sz="2000" dirty="0">
                <a:effectLst/>
              </a:rPr>
              <a:t> </a:t>
            </a:r>
            <a:r>
              <a:rPr lang="en-US" sz="2000" dirty="0" err="1">
                <a:effectLst/>
              </a:rPr>
              <a:t>productos</a:t>
            </a:r>
            <a:r>
              <a:rPr lang="en-US" sz="2000" dirty="0">
                <a:effectLst/>
              </a:rPr>
              <a:t> </a:t>
            </a:r>
            <a:r>
              <a:rPr lang="en-US" sz="2000" dirty="0" err="1">
                <a:effectLst/>
              </a:rPr>
              <a:t>permitiendo</a:t>
            </a:r>
            <a:r>
              <a:rPr lang="en-US" sz="2000" dirty="0">
                <a:effectLst/>
              </a:rPr>
              <a:t> la </a:t>
            </a:r>
            <a:r>
              <a:rPr lang="en-US" sz="2000" dirty="0" err="1">
                <a:effectLst/>
              </a:rPr>
              <a:t>libre</a:t>
            </a:r>
            <a:r>
              <a:rPr lang="en-US" sz="2000" dirty="0">
                <a:effectLst/>
              </a:rPr>
              <a:t> </a:t>
            </a:r>
            <a:r>
              <a:rPr lang="en-US" sz="2000" dirty="0" err="1">
                <a:effectLst/>
              </a:rPr>
              <a:t>circulación</a:t>
            </a:r>
            <a:r>
              <a:rPr lang="en-US" sz="2000" dirty="0">
                <a:effectLst/>
              </a:rPr>
              <a:t> de </a:t>
            </a:r>
            <a:r>
              <a:rPr lang="en-US" sz="2000" dirty="0" err="1">
                <a:effectLst/>
              </a:rPr>
              <a:t>mercancias</a:t>
            </a:r>
            <a:r>
              <a:rPr lang="en-US" sz="2000" dirty="0">
                <a:effectLst/>
              </a:rPr>
              <a:t>, </a:t>
            </a:r>
            <a:r>
              <a:rPr lang="en-US" sz="2000" dirty="0" err="1">
                <a:effectLst/>
              </a:rPr>
              <a:t>bienes</a:t>
            </a:r>
            <a:r>
              <a:rPr lang="en-US" sz="2000" dirty="0">
                <a:effectLst/>
              </a:rPr>
              <a:t> y </a:t>
            </a:r>
            <a:r>
              <a:rPr lang="en-US" sz="2000" dirty="0" err="1">
                <a:effectLst/>
              </a:rPr>
              <a:t>servicios</a:t>
            </a:r>
            <a:r>
              <a:rPr lang="en-US" sz="2000" dirty="0">
                <a:effectLst/>
              </a:rPr>
              <a:t> </a:t>
            </a:r>
            <a:r>
              <a:rPr lang="en-US" sz="2000" dirty="0" err="1">
                <a:effectLst/>
              </a:rPr>
              <a:t>en</a:t>
            </a:r>
            <a:r>
              <a:rPr lang="en-US" sz="2000" dirty="0">
                <a:effectLst/>
              </a:rPr>
              <a:t> </a:t>
            </a:r>
            <a:r>
              <a:rPr lang="en-US" sz="2000" dirty="0" err="1">
                <a:effectLst/>
              </a:rPr>
              <a:t>todo</a:t>
            </a:r>
            <a:r>
              <a:rPr lang="en-US" sz="2000" dirty="0">
                <a:effectLst/>
              </a:rPr>
              <a:t> el </a:t>
            </a:r>
            <a:r>
              <a:rPr lang="en-US" sz="2000" dirty="0" err="1">
                <a:effectLst/>
              </a:rPr>
              <a:t>continente</a:t>
            </a:r>
            <a:endParaRPr lang="en-US" sz="2000" baseline="30000" dirty="0">
              <a:effectLst/>
            </a:endParaRPr>
          </a:p>
          <a:p>
            <a:r>
              <a:rPr lang="en-US" sz="2000" dirty="0">
                <a:effectLst/>
              </a:rPr>
              <a:t>La </a:t>
            </a:r>
            <a:r>
              <a:rPr lang="en-US" sz="2000" dirty="0">
                <a:effectLst/>
                <a:hlinkClick r:id="rId2" tooltip="United Nations Economic Commission for Africa"/>
              </a:rPr>
              <a:t>United Nations Economic Commission for Africa</a:t>
            </a:r>
            <a:r>
              <a:rPr lang="en-US" sz="2000" dirty="0">
                <a:effectLst/>
              </a:rPr>
              <a:t> </a:t>
            </a:r>
            <a:r>
              <a:rPr lang="en-US" sz="2000" dirty="0" err="1">
                <a:effectLst/>
              </a:rPr>
              <a:t>estima</a:t>
            </a:r>
            <a:r>
              <a:rPr lang="en-US" sz="2000" dirty="0">
                <a:effectLst/>
              </a:rPr>
              <a:t> que </a:t>
            </a:r>
            <a:r>
              <a:rPr lang="en-US" sz="2000" dirty="0" err="1">
                <a:effectLst/>
              </a:rPr>
              <a:t>impulsará</a:t>
            </a:r>
            <a:r>
              <a:rPr lang="en-US" sz="2000" dirty="0">
                <a:effectLst/>
              </a:rPr>
              <a:t> el </a:t>
            </a:r>
            <a:r>
              <a:rPr lang="en-US" sz="2000" dirty="0" err="1">
                <a:effectLst/>
              </a:rPr>
              <a:t>comercio</a:t>
            </a:r>
            <a:r>
              <a:rPr lang="en-US" sz="2000" dirty="0">
                <a:effectLst/>
              </a:rPr>
              <a:t> intra-</a:t>
            </a:r>
            <a:r>
              <a:rPr lang="en-US" sz="2000" dirty="0" err="1">
                <a:effectLst/>
              </a:rPr>
              <a:t>africano</a:t>
            </a:r>
            <a:r>
              <a:rPr lang="en-US" sz="2000" dirty="0">
                <a:effectLst/>
              </a:rPr>
              <a:t> </a:t>
            </a:r>
            <a:r>
              <a:rPr lang="en-US" sz="2000" dirty="0" err="1">
                <a:effectLst/>
              </a:rPr>
              <a:t>en</a:t>
            </a:r>
            <a:r>
              <a:rPr lang="en-US" sz="2000" dirty="0">
                <a:effectLst/>
              </a:rPr>
              <a:t> un 52% para el 2022. </a:t>
            </a:r>
            <a:endParaRPr lang="en-US" sz="2000" baseline="30000" dirty="0">
              <a:effectLst/>
            </a:endParaRPr>
          </a:p>
          <a:p>
            <a:r>
              <a:rPr lang="en-US" sz="2000" dirty="0" err="1">
                <a:effectLst/>
              </a:rPr>
              <a:t>Entrará</a:t>
            </a:r>
            <a:r>
              <a:rPr lang="en-US" sz="2000" dirty="0">
                <a:effectLst/>
              </a:rPr>
              <a:t> </a:t>
            </a:r>
            <a:r>
              <a:rPr lang="en-US" sz="2000" dirty="0" err="1">
                <a:effectLst/>
              </a:rPr>
              <a:t>en</a:t>
            </a:r>
            <a:r>
              <a:rPr lang="en-US" sz="2000" dirty="0">
                <a:effectLst/>
              </a:rPr>
              <a:t> vigor </a:t>
            </a:r>
            <a:r>
              <a:rPr lang="en-US" sz="2000" dirty="0" err="1">
                <a:effectLst/>
              </a:rPr>
              <a:t>después</a:t>
            </a:r>
            <a:r>
              <a:rPr lang="en-US" sz="2000" dirty="0">
                <a:effectLst/>
              </a:rPr>
              <a:t> de </a:t>
            </a:r>
            <a:r>
              <a:rPr lang="en-US" sz="2000" dirty="0" err="1">
                <a:effectLst/>
              </a:rPr>
              <a:t>su</a:t>
            </a:r>
            <a:r>
              <a:rPr lang="en-US" sz="2000" dirty="0">
                <a:effectLst/>
              </a:rPr>
              <a:t> </a:t>
            </a:r>
            <a:r>
              <a:rPr lang="en-US" sz="2000" dirty="0" err="1">
                <a:effectLst/>
              </a:rPr>
              <a:t>ratificación</a:t>
            </a:r>
            <a:r>
              <a:rPr lang="en-US" sz="2000" dirty="0">
                <a:effectLst/>
              </a:rPr>
              <a:t> </a:t>
            </a:r>
            <a:r>
              <a:rPr lang="en-US" sz="2000" dirty="0" err="1">
                <a:effectLst/>
              </a:rPr>
              <a:t>por</a:t>
            </a:r>
            <a:r>
              <a:rPr lang="en-US" sz="2000" dirty="0">
                <a:effectLst/>
              </a:rPr>
              <a:t> 22 </a:t>
            </a:r>
            <a:r>
              <a:rPr lang="en-US" sz="2000" dirty="0" err="1">
                <a:effectLst/>
              </a:rPr>
              <a:t>estados</a:t>
            </a:r>
            <a:r>
              <a:rPr lang="en-US" sz="2000" dirty="0">
                <a:effectLst/>
              </a:rPr>
              <a:t>. </a:t>
            </a:r>
          </a:p>
          <a:p>
            <a:r>
              <a:rPr lang="en-US" sz="2000" dirty="0">
                <a:effectLst/>
              </a:rPr>
              <a:t>Pero once </a:t>
            </a:r>
            <a:r>
              <a:rPr lang="en-US" sz="2000" dirty="0" err="1">
                <a:effectLst/>
              </a:rPr>
              <a:t>paises</a:t>
            </a:r>
            <a:r>
              <a:rPr lang="en-US" sz="2000" dirty="0">
                <a:effectLst/>
              </a:rPr>
              <a:t>, </a:t>
            </a:r>
            <a:r>
              <a:rPr lang="en-US" sz="2000" dirty="0" err="1">
                <a:effectLst/>
              </a:rPr>
              <a:t>incluyendo</a:t>
            </a:r>
            <a:r>
              <a:rPr lang="en-US" sz="2000" dirty="0">
                <a:effectLst/>
              </a:rPr>
              <a:t> Nigeria, no lo </a:t>
            </a:r>
            <a:r>
              <a:rPr lang="en-US" sz="2000" dirty="0" err="1">
                <a:effectLst/>
              </a:rPr>
              <a:t>firmaron</a:t>
            </a:r>
            <a:r>
              <a:rPr lang="en-US" sz="2000" dirty="0">
                <a:effectLst/>
              </a:rPr>
              <a:t>. </a:t>
            </a:r>
          </a:p>
        </p:txBody>
      </p:sp>
      <p:sp>
        <p:nvSpPr>
          <p:cNvPr id="3" name="Marcador de fecha 2">
            <a:extLst>
              <a:ext uri="{FF2B5EF4-FFF2-40B4-BE49-F238E27FC236}">
                <a16:creationId xmlns:a16="http://schemas.microsoft.com/office/drawing/2014/main" xmlns="" id="{9B7DF0D9-1ADC-4CBA-BFFC-D812D5BE563E}"/>
              </a:ext>
            </a:extLst>
          </p:cNvPr>
          <p:cNvSpPr>
            <a:spLocks noGrp="1"/>
          </p:cNvSpPr>
          <p:nvPr>
            <p:ph type="dt" sz="half" idx="10"/>
          </p:nvPr>
        </p:nvSpPr>
        <p:spPr/>
        <p:txBody>
          <a:bodyPr/>
          <a:lstStyle/>
          <a:p>
            <a:pPr>
              <a:defRPr/>
            </a:pPr>
            <a:fld id="{B958AB75-3E01-4CB7-BD77-5822693DEA6F}" type="datetime1">
              <a:rPr lang="es-ES" sz="2400">
                <a:effectLst/>
                <a:latin typeface="+mn-lt"/>
              </a:rPr>
              <a:pPr>
                <a:defRPr/>
              </a:pPr>
              <a:t>13/06/2018</a:t>
            </a:fld>
            <a:endParaRPr lang="es-ES" sz="2400" dirty="0">
              <a:effectLst/>
              <a:latin typeface="+mn-lt"/>
            </a:endParaRPr>
          </a:p>
        </p:txBody>
      </p:sp>
      <p:sp>
        <p:nvSpPr>
          <p:cNvPr id="4" name="Marcador de pie de página 3">
            <a:extLst>
              <a:ext uri="{FF2B5EF4-FFF2-40B4-BE49-F238E27FC236}">
                <a16:creationId xmlns:a16="http://schemas.microsoft.com/office/drawing/2014/main" xmlns="" id="{0C5FB38C-5520-46A1-91A0-76420747EC3C}"/>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xmlns="" id="{D0F1A667-034C-4A44-AB37-6E4C4D927846}"/>
              </a:ext>
            </a:extLst>
          </p:cNvPr>
          <p:cNvSpPr>
            <a:spLocks noGrp="1"/>
          </p:cNvSpPr>
          <p:nvPr>
            <p:ph type="sldNum" sz="quarter" idx="12"/>
          </p:nvPr>
        </p:nvSpPr>
        <p:spPr/>
        <p:txBody>
          <a:bodyPr/>
          <a:lstStyle/>
          <a:p>
            <a:pPr>
              <a:defRPr/>
            </a:pPr>
            <a:fld id="{34453947-24A0-44F6-B810-B9BCF96CFDE5}" type="slidenum">
              <a:rPr lang="es-ES" smtClean="0"/>
              <a:pPr>
                <a:defRPr/>
              </a:pPr>
              <a:t>122</a:t>
            </a:fld>
            <a:endParaRPr lang="es-ES"/>
          </a:p>
        </p:txBody>
      </p:sp>
    </p:spTree>
    <p:extLst>
      <p:ext uri="{BB962C8B-B14F-4D97-AF65-F5344CB8AC3E}">
        <p14:creationId xmlns:p14="http://schemas.microsoft.com/office/powerpoint/2010/main" val="29383693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CE7B263-BAE5-417C-97B5-9629E78B5FD8}"/>
              </a:ext>
            </a:extLst>
          </p:cNvPr>
          <p:cNvSpPr>
            <a:spLocks noGrp="1"/>
          </p:cNvSpPr>
          <p:nvPr>
            <p:ph type="title"/>
          </p:nvPr>
        </p:nvSpPr>
        <p:spPr>
          <a:xfrm>
            <a:off x="375920" y="1964373"/>
            <a:ext cx="10972800" cy="1143000"/>
          </a:xfrm>
        </p:spPr>
        <p:txBody>
          <a:bodyPr/>
          <a:lstStyle/>
          <a:p>
            <a:r>
              <a:rPr lang="es-ES" dirty="0"/>
              <a:t>LA PRESION DEL SUR</a:t>
            </a:r>
          </a:p>
        </p:txBody>
      </p:sp>
      <p:sp>
        <p:nvSpPr>
          <p:cNvPr id="3" name="Marcador de fecha 2">
            <a:extLst>
              <a:ext uri="{FF2B5EF4-FFF2-40B4-BE49-F238E27FC236}">
                <a16:creationId xmlns:a16="http://schemas.microsoft.com/office/drawing/2014/main" xmlns="" id="{DE4E32AB-23FA-41E9-B78F-2CE55A9557D5}"/>
              </a:ext>
            </a:extLst>
          </p:cNvPr>
          <p:cNvSpPr>
            <a:spLocks noGrp="1"/>
          </p:cNvSpPr>
          <p:nvPr>
            <p:ph type="dt" sz="half" idx="10"/>
          </p:nvPr>
        </p:nvSpPr>
        <p:spPr/>
        <p:txBody>
          <a:bodyPr/>
          <a:lstStyle/>
          <a:p>
            <a:pPr>
              <a:defRPr/>
            </a:pPr>
            <a:fld id="{B958AB75-3E01-4CB7-BD77-5822693DEA6F}" type="datetime1">
              <a:rPr lang="es-ES" smtClean="0"/>
              <a:pPr>
                <a:defRPr/>
              </a:pPr>
              <a:t>13/06/2018</a:t>
            </a:fld>
            <a:endParaRPr lang="es-ES"/>
          </a:p>
        </p:txBody>
      </p:sp>
      <p:sp>
        <p:nvSpPr>
          <p:cNvPr id="4" name="Marcador de pie de página 3">
            <a:extLst>
              <a:ext uri="{FF2B5EF4-FFF2-40B4-BE49-F238E27FC236}">
                <a16:creationId xmlns:a16="http://schemas.microsoft.com/office/drawing/2014/main" xmlns="" id="{2E48A6BE-0894-4F3F-8531-D7BBDEE64663}"/>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xmlns="" id="{FBFED5FD-8FF6-4F82-B768-3E48D3EF8E0C}"/>
              </a:ext>
            </a:extLst>
          </p:cNvPr>
          <p:cNvSpPr>
            <a:spLocks noGrp="1"/>
          </p:cNvSpPr>
          <p:nvPr>
            <p:ph type="sldNum" sz="quarter" idx="12"/>
          </p:nvPr>
        </p:nvSpPr>
        <p:spPr/>
        <p:txBody>
          <a:bodyPr/>
          <a:lstStyle/>
          <a:p>
            <a:pPr>
              <a:defRPr/>
            </a:pPr>
            <a:fld id="{34453947-24A0-44F6-B810-B9BCF96CFDE5}" type="slidenum">
              <a:rPr lang="es-ES" smtClean="0"/>
              <a:pPr>
                <a:defRPr/>
              </a:pPr>
              <a:t>123</a:t>
            </a:fld>
            <a:endParaRPr lang="es-ES"/>
          </a:p>
        </p:txBody>
      </p:sp>
    </p:spTree>
    <p:extLst>
      <p:ext uri="{BB962C8B-B14F-4D97-AF65-F5344CB8AC3E}">
        <p14:creationId xmlns:p14="http://schemas.microsoft.com/office/powerpoint/2010/main" val="72426969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n-US"/>
          </a:p>
        </p:txBody>
      </p:sp>
      <p:sp>
        <p:nvSpPr>
          <p:cNvPr id="3" name="Marcador de fecha 2"/>
          <p:cNvSpPr>
            <a:spLocks noGrp="1"/>
          </p:cNvSpPr>
          <p:nvPr>
            <p:ph type="dt" sz="half" idx="10"/>
          </p:nvPr>
        </p:nvSpPr>
        <p:spPr/>
        <p:txBody>
          <a:bodyPr/>
          <a:lstStyle/>
          <a:p>
            <a:pPr>
              <a:defRPr/>
            </a:pPr>
            <a:fld id="{C228C53A-FAB9-47C4-AB1F-4387AAED5605}" type="datetime1">
              <a:rPr lang="es-ES" smtClean="0">
                <a:solidFill>
                  <a:srgbClr val="FFFFFF"/>
                </a:solidFill>
              </a:rPr>
              <a:pPr>
                <a:defRPr/>
              </a:pPr>
              <a:t>13/06/2018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p:cNvSpPr>
            <a:spLocks noGrp="1"/>
          </p:cNvSpPr>
          <p:nvPr>
            <p:ph type="sldNum" sz="quarter" idx="12"/>
          </p:nvPr>
        </p:nvSpPr>
        <p:spPr/>
        <p:txBody>
          <a:bodyPr/>
          <a:lstStyle/>
          <a:p>
            <a:fld id="{D27ED5CE-D8EA-4F0F-875F-C9D411C7B1FF}" type="slidenum">
              <a:rPr lang="es-ES" altLang="es-ES" smtClean="0">
                <a:solidFill>
                  <a:srgbClr val="FFFFFF"/>
                </a:solidFill>
              </a:rPr>
              <a:pPr/>
              <a:t>124</a:t>
            </a:fld>
            <a:endParaRPr lang="es-ES" altLang="es-ES">
              <a:solidFill>
                <a:srgbClr val="FFFFFF"/>
              </a:solidFill>
            </a:endParaRPr>
          </a:p>
        </p:txBody>
      </p:sp>
      <p:pic>
        <p:nvPicPr>
          <p:cNvPr id="1026" name="Picture 2" descr="9ebf0e05-e250-49b4-915b-e52c4b8e2f38@eurprd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91621" y="277813"/>
            <a:ext cx="5764253" cy="642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844057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xmlns="" id="{9186BD6B-4A6A-49A0-86BE-8A00331E0B23}"/>
              </a:ext>
            </a:extLst>
          </p:cNvPr>
          <p:cNvSpPr>
            <a:spLocks noGrp="1"/>
          </p:cNvSpPr>
          <p:nvPr>
            <p:ph type="title"/>
          </p:nvPr>
        </p:nvSpPr>
        <p:spPr>
          <a:xfrm>
            <a:off x="53421" y="2144319"/>
            <a:ext cx="2736912" cy="1626401"/>
          </a:xfrm>
        </p:spPr>
        <p:txBody>
          <a:bodyPr/>
          <a:lstStyle/>
          <a:p>
            <a:r>
              <a:rPr lang="es-ES" sz="3200" dirty="0"/>
              <a:t>De los 10 países con más desplazados siete son africanos</a:t>
            </a:r>
          </a:p>
        </p:txBody>
      </p:sp>
      <p:sp>
        <p:nvSpPr>
          <p:cNvPr id="3" name="Marcador de fecha 2">
            <a:extLst>
              <a:ext uri="{FF2B5EF4-FFF2-40B4-BE49-F238E27FC236}">
                <a16:creationId xmlns:a16="http://schemas.microsoft.com/office/drawing/2014/main" xmlns="" id="{213F8080-8517-4EBC-8D6D-A3FA0114AE57}"/>
              </a:ext>
            </a:extLst>
          </p:cNvPr>
          <p:cNvSpPr>
            <a:spLocks noGrp="1"/>
          </p:cNvSpPr>
          <p:nvPr>
            <p:ph type="dt" sz="half" idx="10"/>
          </p:nvPr>
        </p:nvSpPr>
        <p:spPr/>
        <p:txBody>
          <a:bodyPr/>
          <a:lstStyle/>
          <a:p>
            <a:fld id="{922A3EBD-20B4-994A-B15D-6D9419D537C2}" type="datetime1">
              <a:rPr lang="es-ES" smtClean="0"/>
              <a:t>13/06/2018</a:t>
            </a:fld>
            <a:endParaRPr lang="es-ES" dirty="0"/>
          </a:p>
        </p:txBody>
      </p:sp>
      <p:sp>
        <p:nvSpPr>
          <p:cNvPr id="4" name="Marcador de pie de página 3">
            <a:extLst>
              <a:ext uri="{FF2B5EF4-FFF2-40B4-BE49-F238E27FC236}">
                <a16:creationId xmlns:a16="http://schemas.microsoft.com/office/drawing/2014/main" xmlns="" id="{9DB44AF0-76B7-4FF6-BF14-A221E038DA82}"/>
              </a:ext>
            </a:extLst>
          </p:cNvPr>
          <p:cNvSpPr>
            <a:spLocks noGrp="1"/>
          </p:cNvSpPr>
          <p:nvPr>
            <p:ph type="ftr" sz="quarter" idx="11"/>
          </p:nvPr>
        </p:nvSpPr>
        <p:spPr/>
        <p:txBody>
          <a:bodyPr/>
          <a:lstStyle/>
          <a:p>
            <a:r>
              <a:rPr lang="es-ES"/>
              <a:t>Real Instituto Elcano, 2017. Prohibida la difusión y/o reproducción</a:t>
            </a:r>
            <a:endParaRPr lang="es-ES" dirty="0"/>
          </a:p>
        </p:txBody>
      </p:sp>
      <p:pic>
        <p:nvPicPr>
          <p:cNvPr id="6" name="Imagen 5">
            <a:extLst>
              <a:ext uri="{FF2B5EF4-FFF2-40B4-BE49-F238E27FC236}">
                <a16:creationId xmlns:a16="http://schemas.microsoft.com/office/drawing/2014/main" xmlns="" id="{144824EE-1EB3-4267-93F3-39B7F63B19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6298" y="171450"/>
            <a:ext cx="9144000" cy="6515100"/>
          </a:xfrm>
          <a:prstGeom prst="rect">
            <a:avLst/>
          </a:prstGeom>
        </p:spPr>
      </p:pic>
    </p:spTree>
    <p:extLst>
      <p:ext uri="{BB962C8B-B14F-4D97-AF65-F5344CB8AC3E}">
        <p14:creationId xmlns:p14="http://schemas.microsoft.com/office/powerpoint/2010/main" val="352108283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ítulo 4">
            <a:extLst/>
          </p:cNvPr>
          <p:cNvSpPr txBox="1">
            <a:spLocks noGrp="1"/>
          </p:cNvSpPr>
          <p:nvPr>
            <p:ph type="title"/>
          </p:nvPr>
        </p:nvSpPr>
        <p:spPr>
          <a:xfrm>
            <a:off x="2291060" y="193390"/>
            <a:ext cx="8420485" cy="684000"/>
          </a:xfrm>
          <a:prstGeom prst="rect">
            <a:avLst/>
          </a:prstGeom>
        </p:spPr>
        <p:txBody>
          <a:bodyPr>
            <a:normAutofit fontScale="9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defRPr/>
            </a:pPr>
            <a:r>
              <a:rPr lang="es-ES" sz="2600" b="1" dirty="0">
                <a:latin typeface="Helvetica" panose="020B0604020202020204" pitchFamily="34" charset="0"/>
                <a:cs typeface="Helvetica" panose="020B0604020202020204" pitchFamily="34" charset="0"/>
              </a:rPr>
              <a:t/>
            </a:r>
            <a:br>
              <a:rPr lang="es-ES" sz="2600" b="1" dirty="0">
                <a:latin typeface="Helvetica" panose="020B0604020202020204" pitchFamily="34" charset="0"/>
                <a:cs typeface="Helvetica" panose="020B0604020202020204" pitchFamily="34" charset="0"/>
              </a:rPr>
            </a:br>
            <a:r>
              <a:rPr lang="es-ES" sz="3600" b="1" dirty="0">
                <a:latin typeface="Helvetica" panose="020B0604020202020204" pitchFamily="34" charset="0"/>
                <a:cs typeface="Helvetica" panose="020B0604020202020204" pitchFamily="34" charset="0"/>
              </a:rPr>
              <a:t>La presión del sur: guerras y refugiados</a:t>
            </a:r>
            <a:br>
              <a:rPr lang="es-ES" sz="3600" b="1" dirty="0">
                <a:latin typeface="Helvetica" panose="020B0604020202020204" pitchFamily="34" charset="0"/>
                <a:cs typeface="Helvetica" panose="020B0604020202020204" pitchFamily="34" charset="0"/>
              </a:rPr>
            </a:br>
            <a:endParaRPr lang="es-ES" sz="2600" dirty="0">
              <a:latin typeface="Helvetica" panose="020B0604020202020204" pitchFamily="34" charset="0"/>
              <a:cs typeface="Helvetica" panose="020B0604020202020204" pitchFamily="34" charset="0"/>
            </a:endParaRPr>
          </a:p>
        </p:txBody>
      </p:sp>
      <p:pic>
        <p:nvPicPr>
          <p:cNvPr id="6" name="Imagen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75564" y="1168214"/>
            <a:ext cx="7826829" cy="559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256749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F763D09-C342-4374-A8D8-B0B229B4CC1C}"/>
              </a:ext>
            </a:extLst>
          </p:cNvPr>
          <p:cNvSpPr>
            <a:spLocks noGrp="1"/>
          </p:cNvSpPr>
          <p:nvPr>
            <p:ph type="title"/>
          </p:nvPr>
        </p:nvSpPr>
        <p:spPr>
          <a:xfrm>
            <a:off x="609600" y="-89834"/>
            <a:ext cx="10972800" cy="1143000"/>
          </a:xfrm>
        </p:spPr>
        <p:txBody>
          <a:bodyPr/>
          <a:lstStyle/>
          <a:p>
            <a:r>
              <a:rPr lang="es-ES" dirty="0"/>
              <a:t>La presión del sur: emigraciones</a:t>
            </a:r>
          </a:p>
        </p:txBody>
      </p:sp>
      <p:sp>
        <p:nvSpPr>
          <p:cNvPr id="4" name="Marcador de fecha 3">
            <a:extLst>
              <a:ext uri="{FF2B5EF4-FFF2-40B4-BE49-F238E27FC236}">
                <a16:creationId xmlns:a16="http://schemas.microsoft.com/office/drawing/2014/main" xmlns="" id="{C9E55109-1C01-40B4-8685-FC2B1DB048C3}"/>
              </a:ext>
            </a:extLst>
          </p:cNvPr>
          <p:cNvSpPr>
            <a:spLocks noGrp="1"/>
          </p:cNvSpPr>
          <p:nvPr>
            <p:ph type="dt" sz="half" idx="10"/>
          </p:nvPr>
        </p:nvSpPr>
        <p:spPr/>
        <p:txBody>
          <a:bodyPr/>
          <a:lstStyle/>
          <a:p>
            <a:pPr defTabSz="457111"/>
            <a:fld id="{A8822048-5D89-CC4D-AE05-70039E55EC42}" type="datetime1">
              <a:rPr lang="es-ES">
                <a:solidFill>
                  <a:prstClr val="black"/>
                </a:solidFill>
              </a:rPr>
              <a:pPr defTabSz="457111"/>
              <a:t>13/06/2018</a:t>
            </a:fld>
            <a:endParaRPr lang="es-ES" dirty="0">
              <a:solidFill>
                <a:prstClr val="black"/>
              </a:solidFill>
            </a:endParaRPr>
          </a:p>
        </p:txBody>
      </p:sp>
      <p:sp>
        <p:nvSpPr>
          <p:cNvPr id="5" name="Marcador de pie de página 4">
            <a:extLst>
              <a:ext uri="{FF2B5EF4-FFF2-40B4-BE49-F238E27FC236}">
                <a16:creationId xmlns:a16="http://schemas.microsoft.com/office/drawing/2014/main" xmlns="" id="{20DD97A0-61DA-4A7C-8DCC-E0D0890B3857}"/>
              </a:ext>
            </a:extLst>
          </p:cNvPr>
          <p:cNvSpPr>
            <a:spLocks noGrp="1"/>
          </p:cNvSpPr>
          <p:nvPr>
            <p:ph type="ftr" sz="quarter" idx="11"/>
          </p:nvPr>
        </p:nvSpPr>
        <p:spPr/>
        <p:txBody>
          <a:bodyPr/>
          <a:lstStyle/>
          <a:p>
            <a:pPr defTabSz="457111"/>
            <a:r>
              <a:rPr lang="es-ES">
                <a:solidFill>
                  <a:prstClr val="black"/>
                </a:solidFill>
              </a:rPr>
              <a:t>Real Instituto Elcano, 2017. Prohibida la difusión y/o reproducción</a:t>
            </a:r>
            <a:endParaRPr lang="es-ES" dirty="0">
              <a:solidFill>
                <a:prstClr val="black"/>
              </a:solidFill>
            </a:endParaRPr>
          </a:p>
        </p:txBody>
      </p:sp>
      <p:pic>
        <p:nvPicPr>
          <p:cNvPr id="6" name="Imagen 7">
            <a:extLst>
              <a:ext uri="{FF2B5EF4-FFF2-40B4-BE49-F238E27FC236}">
                <a16:creationId xmlns:a16="http://schemas.microsoft.com/office/drawing/2014/main" xmlns="" id="{08577F01-7367-41CB-86CF-2A0F606F0EB7}"/>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71726" y="1136359"/>
            <a:ext cx="7343775" cy="565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544647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p:cNvSpPr>
            <a:spLocks noGrp="1"/>
          </p:cNvSpPr>
          <p:nvPr>
            <p:ph type="title"/>
          </p:nvPr>
        </p:nvSpPr>
        <p:spPr>
          <a:xfrm>
            <a:off x="609600" y="2399907"/>
            <a:ext cx="10972800" cy="1143000"/>
          </a:xfrm>
        </p:spPr>
        <p:txBody>
          <a:bodyPr/>
          <a:lstStyle/>
          <a:p>
            <a:r>
              <a:rPr lang="es-ES" dirty="0"/>
              <a:t>ESPAÑA, AFRICA </a:t>
            </a:r>
            <a:br>
              <a:rPr lang="es-ES" dirty="0"/>
            </a:br>
            <a:r>
              <a:rPr lang="es-ES" dirty="0"/>
              <a:t/>
            </a:r>
            <a:br>
              <a:rPr lang="es-ES" dirty="0"/>
            </a:br>
            <a:r>
              <a:rPr lang="es-ES" dirty="0"/>
              <a:t>Y LA CUENCA ATLÁNTICA</a:t>
            </a:r>
            <a:endParaRPr lang="en-US" dirty="0"/>
          </a:p>
        </p:txBody>
      </p:sp>
      <p:sp>
        <p:nvSpPr>
          <p:cNvPr id="3" name="Marcador de fecha 2"/>
          <p:cNvSpPr>
            <a:spLocks noGrp="1"/>
          </p:cNvSpPr>
          <p:nvPr>
            <p:ph type="dt" sz="half" idx="10"/>
          </p:nvPr>
        </p:nvSpPr>
        <p:spPr/>
        <p:txBody>
          <a:bodyPr/>
          <a:lstStyle/>
          <a:p>
            <a:pPr>
              <a:defRPr/>
            </a:pPr>
            <a:fld id="{B958AB75-3E01-4CB7-BD77-5822693DEA6F}" type="datetime1">
              <a:rPr lang="es-ES" smtClean="0"/>
              <a:pPr>
                <a:defRPr/>
              </a:pPr>
              <a:t>13/06/2018</a:t>
            </a:fld>
            <a:endParaRPr lang="es-ES"/>
          </a:p>
        </p:txBody>
      </p:sp>
      <p:sp>
        <p:nvSpPr>
          <p:cNvPr id="4" name="Marcador de pie de página 3"/>
          <p:cNvSpPr>
            <a:spLocks noGrp="1"/>
          </p:cNvSpPr>
          <p:nvPr>
            <p:ph type="ftr" sz="quarter" idx="11"/>
          </p:nvPr>
        </p:nvSpPr>
        <p:spPr/>
        <p:txBody>
          <a:bodyPr/>
          <a:lstStyle/>
          <a:p>
            <a:pPr>
              <a:defRPr/>
            </a:pPr>
            <a:r>
              <a:rPr lang="es-ES"/>
              <a:t>E. Lamo de Espinosa- RIE</a:t>
            </a:r>
          </a:p>
        </p:txBody>
      </p:sp>
      <p:sp>
        <p:nvSpPr>
          <p:cNvPr id="5" name="Marcador de número de diapositiva 4"/>
          <p:cNvSpPr>
            <a:spLocks noGrp="1"/>
          </p:cNvSpPr>
          <p:nvPr>
            <p:ph type="sldNum" sz="quarter" idx="12"/>
          </p:nvPr>
        </p:nvSpPr>
        <p:spPr/>
        <p:txBody>
          <a:bodyPr/>
          <a:lstStyle/>
          <a:p>
            <a:pPr>
              <a:defRPr/>
            </a:pPr>
            <a:fld id="{34453947-24A0-44F6-B810-B9BCF96CFDE5}" type="slidenum">
              <a:rPr lang="es-ES" smtClean="0"/>
              <a:pPr>
                <a:defRPr/>
              </a:pPr>
              <a:t>128</a:t>
            </a:fld>
            <a:endParaRPr lang="es-ES"/>
          </a:p>
        </p:txBody>
      </p:sp>
    </p:spTree>
    <p:extLst>
      <p:ext uri="{BB962C8B-B14F-4D97-AF65-F5344CB8AC3E}">
        <p14:creationId xmlns:p14="http://schemas.microsoft.com/office/powerpoint/2010/main" val="311383644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8DB841C-462C-4733-9A0C-F28C8120FE46}"/>
              </a:ext>
            </a:extLst>
          </p:cNvPr>
          <p:cNvSpPr>
            <a:spLocks noGrp="1"/>
          </p:cNvSpPr>
          <p:nvPr>
            <p:ph type="title"/>
          </p:nvPr>
        </p:nvSpPr>
        <p:spPr>
          <a:xfrm>
            <a:off x="128832" y="-61552"/>
            <a:ext cx="10972800" cy="1143000"/>
          </a:xfrm>
        </p:spPr>
        <p:txBody>
          <a:bodyPr/>
          <a:lstStyle/>
          <a:p>
            <a:r>
              <a:rPr lang="es-ES" dirty="0"/>
              <a:t>El vacío del Atlántico sur</a:t>
            </a:r>
            <a:br>
              <a:rPr lang="es-ES" dirty="0"/>
            </a:br>
            <a:r>
              <a:rPr lang="es-ES" sz="3200" dirty="0"/>
              <a:t>Tráfico de contenedores</a:t>
            </a:r>
          </a:p>
        </p:txBody>
      </p:sp>
      <p:sp>
        <p:nvSpPr>
          <p:cNvPr id="3" name="Marcador de fecha 2">
            <a:extLst>
              <a:ext uri="{FF2B5EF4-FFF2-40B4-BE49-F238E27FC236}">
                <a16:creationId xmlns:a16="http://schemas.microsoft.com/office/drawing/2014/main" xmlns="" id="{563B36FC-CDCD-4549-B0FF-0C22F777C17C}"/>
              </a:ext>
            </a:extLst>
          </p:cNvPr>
          <p:cNvSpPr>
            <a:spLocks noGrp="1"/>
          </p:cNvSpPr>
          <p:nvPr>
            <p:ph type="dt" sz="half" idx="10"/>
          </p:nvPr>
        </p:nvSpPr>
        <p:spPr/>
        <p:txBody>
          <a:bodyPr/>
          <a:lstStyle/>
          <a:p>
            <a:pPr>
              <a:defRPr/>
            </a:pPr>
            <a:fld id="{B958AB75-3E01-4CB7-BD77-5822693DEA6F}" type="datetime1">
              <a:rPr lang="es-ES" smtClean="0"/>
              <a:pPr>
                <a:defRPr/>
              </a:pPr>
              <a:t>13/06/2018</a:t>
            </a:fld>
            <a:endParaRPr lang="es-ES"/>
          </a:p>
        </p:txBody>
      </p:sp>
      <p:sp>
        <p:nvSpPr>
          <p:cNvPr id="4" name="Marcador de pie de página 3">
            <a:extLst>
              <a:ext uri="{FF2B5EF4-FFF2-40B4-BE49-F238E27FC236}">
                <a16:creationId xmlns:a16="http://schemas.microsoft.com/office/drawing/2014/main" xmlns="" id="{E031F051-A5F7-4055-889D-0E6FA94D17C4}"/>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xmlns="" id="{B53428AD-478B-4B3B-889B-F9A9F8E1C03B}"/>
              </a:ext>
            </a:extLst>
          </p:cNvPr>
          <p:cNvSpPr>
            <a:spLocks noGrp="1"/>
          </p:cNvSpPr>
          <p:nvPr>
            <p:ph type="sldNum" sz="quarter" idx="12"/>
          </p:nvPr>
        </p:nvSpPr>
        <p:spPr/>
        <p:txBody>
          <a:bodyPr/>
          <a:lstStyle/>
          <a:p>
            <a:pPr>
              <a:defRPr/>
            </a:pPr>
            <a:fld id="{34453947-24A0-44F6-B810-B9BCF96CFDE5}" type="slidenum">
              <a:rPr lang="es-ES" smtClean="0"/>
              <a:pPr>
                <a:defRPr/>
              </a:pPr>
              <a:t>129</a:t>
            </a:fld>
            <a:endParaRPr lang="es-ES"/>
          </a:p>
        </p:txBody>
      </p:sp>
      <p:pic>
        <p:nvPicPr>
          <p:cNvPr id="7" name="Imagen 6">
            <a:extLst>
              <a:ext uri="{FF2B5EF4-FFF2-40B4-BE49-F238E27FC236}">
                <a16:creationId xmlns:a16="http://schemas.microsoft.com/office/drawing/2014/main" xmlns="" id="{E1988808-D066-4F6B-A85F-6950FAAF66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0584" y="1150072"/>
            <a:ext cx="9087437" cy="5087323"/>
          </a:xfrm>
          <a:prstGeom prst="rect">
            <a:avLst/>
          </a:prstGeom>
        </p:spPr>
      </p:pic>
    </p:spTree>
    <p:extLst>
      <p:ext uri="{BB962C8B-B14F-4D97-AF65-F5344CB8AC3E}">
        <p14:creationId xmlns:p14="http://schemas.microsoft.com/office/powerpoint/2010/main" val="73170929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076A436-212E-4203-9F7C-38AFA4270A27}"/>
              </a:ext>
            </a:extLst>
          </p:cNvPr>
          <p:cNvSpPr>
            <a:spLocks noGrp="1"/>
          </p:cNvSpPr>
          <p:nvPr>
            <p:ph type="title"/>
          </p:nvPr>
        </p:nvSpPr>
        <p:spPr/>
        <p:txBody>
          <a:bodyPr/>
          <a:lstStyle/>
          <a:p>
            <a:r>
              <a:rPr lang="es-ES" dirty="0"/>
              <a:t>España, país atlántico (…sur)</a:t>
            </a:r>
          </a:p>
        </p:txBody>
      </p:sp>
      <p:sp>
        <p:nvSpPr>
          <p:cNvPr id="3" name="Marcador de contenido 2">
            <a:extLst>
              <a:ext uri="{FF2B5EF4-FFF2-40B4-BE49-F238E27FC236}">
                <a16:creationId xmlns:a16="http://schemas.microsoft.com/office/drawing/2014/main" xmlns="" id="{2BA30C0E-DC70-4349-A80C-24062251E59E}"/>
              </a:ext>
            </a:extLst>
          </p:cNvPr>
          <p:cNvSpPr>
            <a:spLocks noGrp="1"/>
          </p:cNvSpPr>
          <p:nvPr>
            <p:ph idx="1"/>
          </p:nvPr>
        </p:nvSpPr>
        <p:spPr/>
        <p:txBody>
          <a:bodyPr/>
          <a:lstStyle/>
          <a:p>
            <a:r>
              <a:rPr lang="es-ES" sz="2000" i="1" dirty="0"/>
              <a:t>En un contexto global de desplazamiento de poder hacia regiones dinámicas como Asia-Pacífico y de creciente importancia como </a:t>
            </a:r>
            <a:r>
              <a:rPr lang="es-ES" sz="2000" i="1" dirty="0" err="1"/>
              <a:t>América</a:t>
            </a:r>
            <a:r>
              <a:rPr lang="es-ES" sz="2000" i="1" dirty="0"/>
              <a:t> Latina y </a:t>
            </a:r>
            <a:r>
              <a:rPr lang="es-ES" sz="2000" i="1" dirty="0" err="1"/>
              <a:t>África</a:t>
            </a:r>
            <a:r>
              <a:rPr lang="es-ES" sz="2000" i="1" dirty="0"/>
              <a:t> Occidental, la Cuenca </a:t>
            </a:r>
            <a:r>
              <a:rPr lang="es-ES" sz="2000" i="1" dirty="0" err="1"/>
              <a:t>Atlántica</a:t>
            </a:r>
            <a:r>
              <a:rPr lang="es-ES" sz="2000" i="1" dirty="0"/>
              <a:t> adquiere mayor relevancia para la </a:t>
            </a:r>
            <a:r>
              <a:rPr lang="es-ES" sz="2000" i="1" dirty="0" err="1"/>
              <a:t>proyección</a:t>
            </a:r>
            <a:r>
              <a:rPr lang="es-ES" sz="2000" i="1" dirty="0"/>
              <a:t> actual y futura de </a:t>
            </a:r>
            <a:r>
              <a:rPr lang="es-ES" sz="2000" i="1" dirty="0" err="1"/>
              <a:t>España</a:t>
            </a:r>
            <a:r>
              <a:rPr lang="es-ES" sz="2000" i="1" dirty="0"/>
              <a:t>, en </a:t>
            </a:r>
            <a:r>
              <a:rPr lang="es-ES" sz="2000" i="1" dirty="0" err="1"/>
              <a:t>términos</a:t>
            </a:r>
            <a:r>
              <a:rPr lang="es-ES" sz="2000" i="1" dirty="0"/>
              <a:t> </a:t>
            </a:r>
            <a:r>
              <a:rPr lang="es-ES" sz="2000" i="1" dirty="0" err="1"/>
              <a:t>geopolíticos</a:t>
            </a:r>
            <a:r>
              <a:rPr lang="es-ES" sz="2000" i="1" dirty="0"/>
              <a:t>, </a:t>
            </a:r>
            <a:r>
              <a:rPr lang="es-ES" sz="2000" i="1" dirty="0" err="1"/>
              <a:t>económicos</a:t>
            </a:r>
            <a:r>
              <a:rPr lang="es-ES" sz="2000" i="1" dirty="0"/>
              <a:t> y de seguridad. Esta vertiente </a:t>
            </a:r>
            <a:r>
              <a:rPr lang="es-ES" sz="2000" i="1" dirty="0" err="1"/>
              <a:t>atlántica</a:t>
            </a:r>
            <a:r>
              <a:rPr lang="es-ES" sz="2000" i="1" dirty="0"/>
              <a:t> conecta a </a:t>
            </a:r>
            <a:r>
              <a:rPr lang="es-ES" sz="2000" i="1" dirty="0" err="1"/>
              <a:t>España</a:t>
            </a:r>
            <a:r>
              <a:rPr lang="es-ES" sz="2000" i="1" dirty="0"/>
              <a:t>, por </a:t>
            </a:r>
            <a:r>
              <a:rPr lang="es-ES" sz="2000" i="1" dirty="0" err="1"/>
              <a:t>vía</a:t>
            </a:r>
            <a:r>
              <a:rPr lang="es-ES" sz="2000" i="1" dirty="0"/>
              <a:t> </a:t>
            </a:r>
            <a:r>
              <a:rPr lang="es-ES" sz="2000" i="1" dirty="0" err="1"/>
              <a:t>marítima</a:t>
            </a:r>
            <a:r>
              <a:rPr lang="es-ES" sz="2000" i="1" dirty="0"/>
              <a:t>, con mercados globales, al tiempo que concentra importantes intereses </a:t>
            </a:r>
            <a:r>
              <a:rPr lang="es-ES" sz="2000" i="1" dirty="0" err="1"/>
              <a:t>energéticos</a:t>
            </a:r>
            <a:r>
              <a:rPr lang="es-ES" sz="2000" i="1" dirty="0"/>
              <a:t> y </a:t>
            </a:r>
            <a:r>
              <a:rPr lang="es-ES" sz="2000" i="1" dirty="0" err="1"/>
              <a:t>económicos</a:t>
            </a:r>
            <a:r>
              <a:rPr lang="es-ES" sz="2000" i="1" dirty="0"/>
              <a:t>, </a:t>
            </a:r>
            <a:r>
              <a:rPr lang="es-ES" sz="2000" i="1" dirty="0" err="1"/>
              <a:t>asi</a:t>
            </a:r>
            <a:r>
              <a:rPr lang="es-ES" sz="2000" i="1" dirty="0"/>
              <a:t>́ como una serie de </a:t>
            </a:r>
            <a:r>
              <a:rPr lang="es-ES" sz="2000" i="1" dirty="0" err="1"/>
              <a:t>desafíos</a:t>
            </a:r>
            <a:r>
              <a:rPr lang="es-ES" sz="2000" i="1" dirty="0"/>
              <a:t> a su seguridad. Ello refuerza la prioridad de los </a:t>
            </a:r>
            <a:r>
              <a:rPr lang="es-ES" sz="2000" i="1" dirty="0" err="1"/>
              <a:t>vínculos</a:t>
            </a:r>
            <a:r>
              <a:rPr lang="es-ES" sz="2000" i="1" dirty="0"/>
              <a:t> </a:t>
            </a:r>
            <a:r>
              <a:rPr lang="es-ES" sz="2000" i="1" dirty="0" err="1"/>
              <a:t>estratégicos</a:t>
            </a:r>
            <a:r>
              <a:rPr lang="es-ES" sz="2000" i="1" dirty="0"/>
              <a:t> con Estados Unidos y con los </a:t>
            </a:r>
            <a:r>
              <a:rPr lang="es-ES" sz="2000" i="1" dirty="0" err="1"/>
              <a:t>países</a:t>
            </a:r>
            <a:r>
              <a:rPr lang="es-ES" sz="2000" i="1" dirty="0"/>
              <a:t> de </a:t>
            </a:r>
            <a:r>
              <a:rPr lang="es-ES" sz="2000" i="1" dirty="0" err="1"/>
              <a:t>América</a:t>
            </a:r>
            <a:r>
              <a:rPr lang="es-ES" sz="2000" i="1" dirty="0"/>
              <a:t> Latina. Asimismo, justifica la importancia de nuevos </a:t>
            </a:r>
            <a:r>
              <a:rPr lang="es-ES" sz="2000" i="1" dirty="0" err="1"/>
              <a:t>vínculos</a:t>
            </a:r>
            <a:r>
              <a:rPr lang="es-ES" sz="2000" i="1" dirty="0"/>
              <a:t> </a:t>
            </a:r>
            <a:r>
              <a:rPr lang="es-ES" sz="2000" i="1" dirty="0" err="1"/>
              <a:t>diplomáticos</a:t>
            </a:r>
            <a:r>
              <a:rPr lang="es-ES" sz="2000" i="1" dirty="0"/>
              <a:t> y de seguridad con </a:t>
            </a:r>
            <a:r>
              <a:rPr lang="es-ES" sz="2000" i="1" dirty="0" err="1"/>
              <a:t>países</a:t>
            </a:r>
            <a:r>
              <a:rPr lang="es-ES" sz="2000" i="1" dirty="0"/>
              <a:t> de </a:t>
            </a:r>
            <a:r>
              <a:rPr lang="es-ES" sz="2000" i="1" dirty="0" err="1"/>
              <a:t>África</a:t>
            </a:r>
            <a:r>
              <a:rPr lang="es-ES" sz="2000" i="1" dirty="0"/>
              <a:t> Occidental.</a:t>
            </a:r>
          </a:p>
          <a:p>
            <a:pPr marL="0" indent="0">
              <a:buNone/>
            </a:pPr>
            <a:endParaRPr lang="es-ES" sz="1600" dirty="0"/>
          </a:p>
          <a:p>
            <a:pPr marL="0" indent="0">
              <a:buNone/>
            </a:pPr>
            <a:r>
              <a:rPr lang="es-ES" sz="2400" dirty="0"/>
              <a:t>Presidencia del Gobierno (2017), </a:t>
            </a:r>
            <a:r>
              <a:rPr lang="es-ES" sz="2400" i="1" dirty="0"/>
              <a:t>Estrategia de Seguridad Nacional: un proyecto compartido de todo y para todos</a:t>
            </a:r>
            <a:r>
              <a:rPr lang="es-ES" sz="2400" dirty="0"/>
              <a:t>, Madrid, </a:t>
            </a:r>
            <a:endParaRPr lang="es-ES" sz="1600" dirty="0"/>
          </a:p>
        </p:txBody>
      </p:sp>
      <p:sp>
        <p:nvSpPr>
          <p:cNvPr id="4" name="Marcador de fecha 3">
            <a:extLst>
              <a:ext uri="{FF2B5EF4-FFF2-40B4-BE49-F238E27FC236}">
                <a16:creationId xmlns:a16="http://schemas.microsoft.com/office/drawing/2014/main" xmlns="" id="{FFD3BEB3-A47F-488C-A82B-DCB0213164CC}"/>
              </a:ext>
            </a:extLst>
          </p:cNvPr>
          <p:cNvSpPr>
            <a:spLocks noGrp="1"/>
          </p:cNvSpPr>
          <p:nvPr>
            <p:ph type="dt" sz="half" idx="10"/>
          </p:nvPr>
        </p:nvSpPr>
        <p:spPr/>
        <p:txBody>
          <a:bodyPr/>
          <a:lstStyle/>
          <a:p>
            <a:pPr>
              <a:defRPr/>
            </a:pPr>
            <a:fld id="{3CE8C7B5-9249-45EE-A791-5D8FCB136CED}" type="datetime1">
              <a:rPr lang="es-ES" smtClean="0"/>
              <a:pPr>
                <a:defRPr/>
              </a:pPr>
              <a:t>13/06/2018</a:t>
            </a:fld>
            <a:endParaRPr lang="es-ES"/>
          </a:p>
        </p:txBody>
      </p:sp>
      <p:sp>
        <p:nvSpPr>
          <p:cNvPr id="5" name="Marcador de pie de página 4">
            <a:extLst>
              <a:ext uri="{FF2B5EF4-FFF2-40B4-BE49-F238E27FC236}">
                <a16:creationId xmlns:a16="http://schemas.microsoft.com/office/drawing/2014/main" xmlns="" id="{573514D4-A92B-4471-915E-6E42100AB457}"/>
              </a:ext>
            </a:extLst>
          </p:cNvPr>
          <p:cNvSpPr>
            <a:spLocks noGrp="1"/>
          </p:cNvSpPr>
          <p:nvPr>
            <p:ph type="ftr" sz="quarter" idx="11"/>
          </p:nvPr>
        </p:nvSpPr>
        <p:spPr/>
        <p:txBody>
          <a:bodyPr/>
          <a:lstStyle/>
          <a:p>
            <a:pPr>
              <a:defRPr/>
            </a:pPr>
            <a:r>
              <a:rPr lang="es-ES"/>
              <a:t>E. Lamo de Espinosa- RIE</a:t>
            </a:r>
          </a:p>
        </p:txBody>
      </p:sp>
      <p:sp>
        <p:nvSpPr>
          <p:cNvPr id="6" name="Marcador de número de diapositiva 5">
            <a:extLst>
              <a:ext uri="{FF2B5EF4-FFF2-40B4-BE49-F238E27FC236}">
                <a16:creationId xmlns:a16="http://schemas.microsoft.com/office/drawing/2014/main" xmlns="" id="{09986BB6-0968-43F4-860A-5673AB1DA980}"/>
              </a:ext>
            </a:extLst>
          </p:cNvPr>
          <p:cNvSpPr>
            <a:spLocks noGrp="1"/>
          </p:cNvSpPr>
          <p:nvPr>
            <p:ph type="sldNum" sz="quarter" idx="12"/>
          </p:nvPr>
        </p:nvSpPr>
        <p:spPr/>
        <p:txBody>
          <a:bodyPr/>
          <a:lstStyle/>
          <a:p>
            <a:pPr>
              <a:defRPr/>
            </a:pPr>
            <a:fld id="{EBFDF35D-07F7-4552-A80D-DC657750AE1F}" type="slidenum">
              <a:rPr lang="es-ES" smtClean="0"/>
              <a:pPr>
                <a:defRPr/>
              </a:pPr>
              <a:t>130</a:t>
            </a:fld>
            <a:endParaRPr lang="es-ES"/>
          </a:p>
        </p:txBody>
      </p:sp>
    </p:spTree>
    <p:extLst>
      <p:ext uri="{BB962C8B-B14F-4D97-AF65-F5344CB8AC3E}">
        <p14:creationId xmlns:p14="http://schemas.microsoft.com/office/powerpoint/2010/main" val="306817399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F8F7661-F91C-46FC-A58C-6C0D29F24565}"/>
              </a:ext>
            </a:extLst>
          </p:cNvPr>
          <p:cNvSpPr>
            <a:spLocks noGrp="1"/>
          </p:cNvSpPr>
          <p:nvPr>
            <p:ph type="title"/>
          </p:nvPr>
        </p:nvSpPr>
        <p:spPr>
          <a:xfrm>
            <a:off x="609600" y="-193527"/>
            <a:ext cx="10972800" cy="1143000"/>
          </a:xfrm>
        </p:spPr>
        <p:txBody>
          <a:bodyPr/>
          <a:lstStyle/>
          <a:p>
            <a:r>
              <a:rPr lang="es-ES" dirty="0"/>
              <a:t>El Atlántico Sur….</a:t>
            </a:r>
          </a:p>
        </p:txBody>
      </p:sp>
      <p:sp>
        <p:nvSpPr>
          <p:cNvPr id="3" name="Marcador de contenido 2">
            <a:extLst>
              <a:ext uri="{FF2B5EF4-FFF2-40B4-BE49-F238E27FC236}">
                <a16:creationId xmlns:a16="http://schemas.microsoft.com/office/drawing/2014/main" xmlns="" id="{70F5C8CD-355A-47F5-858C-0186EFC1B204}"/>
              </a:ext>
            </a:extLst>
          </p:cNvPr>
          <p:cNvSpPr>
            <a:spLocks noGrp="1"/>
          </p:cNvSpPr>
          <p:nvPr>
            <p:ph idx="1"/>
          </p:nvPr>
        </p:nvSpPr>
        <p:spPr>
          <a:xfrm>
            <a:off x="609600" y="812800"/>
            <a:ext cx="11447282" cy="5323840"/>
          </a:xfrm>
        </p:spPr>
        <p:txBody>
          <a:bodyPr/>
          <a:lstStyle/>
          <a:p>
            <a:pPr>
              <a:buFont typeface="Arial" panose="020B0604020202020204" pitchFamily="34" charset="0"/>
              <a:buChar char="•"/>
            </a:pPr>
            <a:r>
              <a:rPr lang="es-ES" sz="2400" dirty="0"/>
              <a:t>Energía: </a:t>
            </a:r>
          </a:p>
          <a:p>
            <a:pPr lvl="1">
              <a:buFont typeface="Arial" panose="020B0604020202020204" pitchFamily="34" charset="0"/>
              <a:buChar char="•"/>
            </a:pPr>
            <a:r>
              <a:rPr lang="es-ES" sz="1800" dirty="0"/>
              <a:t>Nigeria y Angola proveen alrededor de un 17% de las importaciones españolas de petróleo, y alrededor del 15% del gas proviene del Golfo de Guinea (principalmente de Nigeria). </a:t>
            </a:r>
          </a:p>
          <a:p>
            <a:pPr lvl="1">
              <a:buFont typeface="Arial" panose="020B0604020202020204" pitchFamily="34" charset="0"/>
              <a:buChar char="•"/>
            </a:pPr>
            <a:r>
              <a:rPr lang="es-ES" sz="1800" dirty="0"/>
              <a:t>De América viene más de un 25% de las importaciones de petróleo (con México a la cabeza) y un 7% de las de gas natural (principalmente de Perú y Trinidad y Tobago) </a:t>
            </a:r>
          </a:p>
          <a:p>
            <a:pPr>
              <a:buFont typeface="Arial" panose="020B0604020202020204" pitchFamily="34" charset="0"/>
              <a:buChar char="•"/>
            </a:pPr>
            <a:r>
              <a:rPr lang="es-ES" sz="2400" dirty="0"/>
              <a:t>Mercados:</a:t>
            </a:r>
          </a:p>
          <a:p>
            <a:pPr lvl="1">
              <a:buFont typeface="Arial" panose="020B0604020202020204" pitchFamily="34" charset="0"/>
              <a:buChar char="•"/>
            </a:pPr>
            <a:r>
              <a:rPr lang="es-ES" sz="1800" dirty="0"/>
              <a:t>En América, Brasil y México, aparte EEUU, son mercados de gran importancia</a:t>
            </a:r>
          </a:p>
          <a:p>
            <a:pPr lvl="1">
              <a:buFont typeface="Arial" panose="020B0604020202020204" pitchFamily="34" charset="0"/>
              <a:buChar char="•"/>
            </a:pPr>
            <a:r>
              <a:rPr lang="es-ES" sz="1800" dirty="0"/>
              <a:t>A destacar el potencial de países como Nigeria, Angola o Sudáfrica en la costa occidental africana. </a:t>
            </a:r>
          </a:p>
          <a:p>
            <a:pPr lvl="1">
              <a:buFont typeface="Arial" panose="020B0604020202020204" pitchFamily="34" charset="0"/>
              <a:buChar char="•"/>
            </a:pPr>
            <a:r>
              <a:rPr lang="es-ES" sz="1800" dirty="0"/>
              <a:t>El Atlántico Nororiental y el Golfo de Guinea representan respectivamente la primera y tercera zona de importancia pesquera para España. </a:t>
            </a:r>
          </a:p>
          <a:p>
            <a:pPr>
              <a:buFont typeface="Arial" panose="020B0604020202020204" pitchFamily="34" charset="0"/>
              <a:buChar char="•"/>
            </a:pPr>
            <a:r>
              <a:rPr lang="es-ES" sz="2400" dirty="0"/>
              <a:t>Estrategia:</a:t>
            </a:r>
          </a:p>
          <a:p>
            <a:pPr lvl="1">
              <a:buFont typeface="Arial" panose="020B0604020202020204" pitchFamily="34" charset="0"/>
              <a:buChar char="•"/>
            </a:pPr>
            <a:r>
              <a:rPr lang="es-ES" sz="1800" dirty="0"/>
              <a:t>El eje atlántico concentra buena parte de las amenazas para la seguridad, incluidos el terrorismo (zona del Magreb-Sahel), la piratería (Golfo de Guinea) y el tráfico de drogas (Golfo de Guinea, Sahel, Caribe y Suramérica) y de inmigración ilegal (Golfo de Guinea y costa noroccidental africana). </a:t>
            </a:r>
          </a:p>
          <a:p>
            <a:endParaRPr lang="es-ES" sz="2800" dirty="0"/>
          </a:p>
        </p:txBody>
      </p:sp>
      <p:sp>
        <p:nvSpPr>
          <p:cNvPr id="4" name="Marcador de fecha 3">
            <a:extLst>
              <a:ext uri="{FF2B5EF4-FFF2-40B4-BE49-F238E27FC236}">
                <a16:creationId xmlns:a16="http://schemas.microsoft.com/office/drawing/2014/main" xmlns="" id="{C6A98B84-CD38-4742-8220-3AD0196C2D42}"/>
              </a:ext>
            </a:extLst>
          </p:cNvPr>
          <p:cNvSpPr>
            <a:spLocks noGrp="1"/>
          </p:cNvSpPr>
          <p:nvPr>
            <p:ph type="dt" sz="half" idx="10"/>
          </p:nvPr>
        </p:nvSpPr>
        <p:spPr/>
        <p:txBody>
          <a:bodyPr/>
          <a:lstStyle/>
          <a:p>
            <a:pPr>
              <a:defRPr/>
            </a:pPr>
            <a:fld id="{3CE8C7B5-9249-45EE-A791-5D8FCB136CED}" type="datetime1">
              <a:rPr lang="es-ES" smtClean="0"/>
              <a:pPr>
                <a:defRPr/>
              </a:pPr>
              <a:t>13/06/2018</a:t>
            </a:fld>
            <a:endParaRPr lang="es-ES"/>
          </a:p>
        </p:txBody>
      </p:sp>
      <p:sp>
        <p:nvSpPr>
          <p:cNvPr id="5" name="Marcador de pie de página 4">
            <a:extLst>
              <a:ext uri="{FF2B5EF4-FFF2-40B4-BE49-F238E27FC236}">
                <a16:creationId xmlns:a16="http://schemas.microsoft.com/office/drawing/2014/main" xmlns="" id="{CC3346B2-5F30-4A15-8C4D-7F311453FCA4}"/>
              </a:ext>
            </a:extLst>
          </p:cNvPr>
          <p:cNvSpPr>
            <a:spLocks noGrp="1"/>
          </p:cNvSpPr>
          <p:nvPr>
            <p:ph type="ftr" sz="quarter" idx="11"/>
          </p:nvPr>
        </p:nvSpPr>
        <p:spPr/>
        <p:txBody>
          <a:bodyPr/>
          <a:lstStyle/>
          <a:p>
            <a:pPr>
              <a:defRPr/>
            </a:pPr>
            <a:r>
              <a:rPr lang="es-ES"/>
              <a:t>E. Lamo de Espinosa- RIE</a:t>
            </a:r>
          </a:p>
        </p:txBody>
      </p:sp>
      <p:sp>
        <p:nvSpPr>
          <p:cNvPr id="6" name="Marcador de número de diapositiva 5">
            <a:extLst>
              <a:ext uri="{FF2B5EF4-FFF2-40B4-BE49-F238E27FC236}">
                <a16:creationId xmlns:a16="http://schemas.microsoft.com/office/drawing/2014/main" xmlns="" id="{49EAF3E6-B59E-4CDC-AF4E-DB654E32DA57}"/>
              </a:ext>
            </a:extLst>
          </p:cNvPr>
          <p:cNvSpPr>
            <a:spLocks noGrp="1"/>
          </p:cNvSpPr>
          <p:nvPr>
            <p:ph type="sldNum" sz="quarter" idx="12"/>
          </p:nvPr>
        </p:nvSpPr>
        <p:spPr/>
        <p:txBody>
          <a:bodyPr/>
          <a:lstStyle/>
          <a:p>
            <a:pPr>
              <a:defRPr/>
            </a:pPr>
            <a:fld id="{EBFDF35D-07F7-4552-A80D-DC657750AE1F}" type="slidenum">
              <a:rPr lang="es-ES" smtClean="0"/>
              <a:pPr>
                <a:defRPr/>
              </a:pPr>
              <a:t>131</a:t>
            </a:fld>
            <a:endParaRPr lang="es-ES"/>
          </a:p>
        </p:txBody>
      </p:sp>
    </p:spTree>
    <p:extLst>
      <p:ext uri="{BB962C8B-B14F-4D97-AF65-F5344CB8AC3E}">
        <p14:creationId xmlns:p14="http://schemas.microsoft.com/office/powerpoint/2010/main" val="110957356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E78755A-BD47-4C6D-BA50-627AF114702D}"/>
              </a:ext>
            </a:extLst>
          </p:cNvPr>
          <p:cNvSpPr>
            <a:spLocks noGrp="1"/>
          </p:cNvSpPr>
          <p:nvPr>
            <p:ph type="title"/>
          </p:nvPr>
        </p:nvSpPr>
        <p:spPr>
          <a:xfrm>
            <a:off x="609600" y="176213"/>
            <a:ext cx="10972800" cy="1143000"/>
          </a:xfrm>
        </p:spPr>
        <p:txBody>
          <a:bodyPr/>
          <a:lstStyle/>
          <a:p>
            <a:r>
              <a:rPr lang="es-ES" sz="4000" dirty="0"/>
              <a:t>Pero escasa presencia española en la región</a:t>
            </a:r>
          </a:p>
        </p:txBody>
      </p:sp>
      <p:sp>
        <p:nvSpPr>
          <p:cNvPr id="3" name="Marcador de fecha 2">
            <a:extLst>
              <a:ext uri="{FF2B5EF4-FFF2-40B4-BE49-F238E27FC236}">
                <a16:creationId xmlns:a16="http://schemas.microsoft.com/office/drawing/2014/main" xmlns="" id="{2918F8D2-0D50-4B7B-A6A3-C4B3D53CCAE0}"/>
              </a:ext>
            </a:extLst>
          </p:cNvPr>
          <p:cNvSpPr>
            <a:spLocks noGrp="1"/>
          </p:cNvSpPr>
          <p:nvPr>
            <p:ph type="dt" sz="half" idx="10"/>
          </p:nvPr>
        </p:nvSpPr>
        <p:spPr/>
        <p:txBody>
          <a:bodyPr/>
          <a:lstStyle/>
          <a:p>
            <a:pPr>
              <a:defRPr/>
            </a:pPr>
            <a:fld id="{B958AB75-3E01-4CB7-BD77-5822693DEA6F}" type="datetime1">
              <a:rPr lang="es-ES" smtClean="0"/>
              <a:pPr>
                <a:defRPr/>
              </a:pPr>
              <a:t>13/06/2018</a:t>
            </a:fld>
            <a:endParaRPr lang="es-ES"/>
          </a:p>
        </p:txBody>
      </p:sp>
      <p:sp>
        <p:nvSpPr>
          <p:cNvPr id="4" name="Marcador de pie de página 3">
            <a:extLst>
              <a:ext uri="{FF2B5EF4-FFF2-40B4-BE49-F238E27FC236}">
                <a16:creationId xmlns:a16="http://schemas.microsoft.com/office/drawing/2014/main" xmlns="" id="{C00A0503-E1F6-408E-8CA3-0D5D7FEAAEEE}"/>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xmlns="" id="{CC2E1F24-660A-4D65-B1A0-9F0B963E4EB6}"/>
              </a:ext>
            </a:extLst>
          </p:cNvPr>
          <p:cNvSpPr>
            <a:spLocks noGrp="1"/>
          </p:cNvSpPr>
          <p:nvPr>
            <p:ph type="sldNum" sz="quarter" idx="12"/>
          </p:nvPr>
        </p:nvSpPr>
        <p:spPr/>
        <p:txBody>
          <a:bodyPr/>
          <a:lstStyle/>
          <a:p>
            <a:pPr>
              <a:defRPr/>
            </a:pPr>
            <a:fld id="{34453947-24A0-44F6-B810-B9BCF96CFDE5}" type="slidenum">
              <a:rPr lang="es-ES" smtClean="0"/>
              <a:pPr>
                <a:defRPr/>
              </a:pPr>
              <a:t>132</a:t>
            </a:fld>
            <a:endParaRPr lang="es-ES"/>
          </a:p>
        </p:txBody>
      </p:sp>
      <p:pic>
        <p:nvPicPr>
          <p:cNvPr id="6" name="Imagen 5">
            <a:extLst>
              <a:ext uri="{FF2B5EF4-FFF2-40B4-BE49-F238E27FC236}">
                <a16:creationId xmlns:a16="http://schemas.microsoft.com/office/drawing/2014/main" xmlns="" id="{CC512AD5-1B30-4BEB-9545-31A339D54DFF}"/>
              </a:ext>
            </a:extLst>
          </p:cNvPr>
          <p:cNvPicPr>
            <a:picLocks noChangeAspect="1"/>
          </p:cNvPicPr>
          <p:nvPr/>
        </p:nvPicPr>
        <p:blipFill>
          <a:blip r:embed="rId2"/>
          <a:stretch>
            <a:fillRect/>
          </a:stretch>
        </p:blipFill>
        <p:spPr>
          <a:xfrm>
            <a:off x="1920240" y="1206274"/>
            <a:ext cx="8262985" cy="5494564"/>
          </a:xfrm>
          <a:prstGeom prst="rect">
            <a:avLst/>
          </a:prstGeom>
        </p:spPr>
      </p:pic>
      <p:pic>
        <p:nvPicPr>
          <p:cNvPr id="7" name="Ink 4">
            <a:extLst>
              <a:ext uri="{FF2B5EF4-FFF2-40B4-BE49-F238E27FC236}">
                <a16:creationId xmlns:a16="http://schemas.microsoft.com/office/drawing/2014/main" xmlns="" id="{AD782514-BAA9-4002-A58F-FC0E07B07653}"/>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3595370" y="3041124"/>
            <a:ext cx="1148531"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nk 4">
            <a:extLst>
              <a:ext uri="{FF2B5EF4-FFF2-40B4-BE49-F238E27FC236}">
                <a16:creationId xmlns:a16="http://schemas.microsoft.com/office/drawing/2014/main" xmlns="" id="{82EBE561-A47F-4413-902C-0A0ADBA23CE5}"/>
              </a:ext>
            </a:extLst>
          </p:cNvPr>
          <p:cNvPicPr>
            <a:picLocks noRot="1" noChangeAspect="1" noEditPoints="1"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3737610" y="5682724"/>
            <a:ext cx="1148531"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923672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3C4FBBFB-0BA1-4CC8-A2AC-EA98DABB762C}"/>
              </a:ext>
            </a:extLst>
          </p:cNvPr>
          <p:cNvSpPr>
            <a:spLocks noGrp="1"/>
          </p:cNvSpPr>
          <p:nvPr>
            <p:ph type="title"/>
          </p:nvPr>
        </p:nvSpPr>
        <p:spPr>
          <a:xfrm>
            <a:off x="1231770" y="2125466"/>
            <a:ext cx="3302524" cy="1143000"/>
          </a:xfrm>
        </p:spPr>
        <p:txBody>
          <a:bodyPr/>
          <a:lstStyle/>
          <a:p>
            <a:r>
              <a:rPr lang="es-ES" sz="3200" dirty="0"/>
              <a:t>Proyección militar en el África occidental</a:t>
            </a:r>
            <a:br>
              <a:rPr lang="es-ES" sz="3200" dirty="0"/>
            </a:br>
            <a:r>
              <a:rPr lang="es-ES" dirty="0"/>
              <a:t/>
            </a:r>
            <a:br>
              <a:rPr lang="es-ES" dirty="0"/>
            </a:br>
            <a:r>
              <a:rPr lang="es-ES" sz="3600" dirty="0"/>
              <a:t>¿Es Canarias un vector?</a:t>
            </a:r>
            <a:endParaRPr lang="es-ES" dirty="0"/>
          </a:p>
        </p:txBody>
      </p:sp>
      <p:sp>
        <p:nvSpPr>
          <p:cNvPr id="3" name="Marcador de fecha 2">
            <a:extLst>
              <a:ext uri="{FF2B5EF4-FFF2-40B4-BE49-F238E27FC236}">
                <a16:creationId xmlns:a16="http://schemas.microsoft.com/office/drawing/2014/main" xmlns="" id="{850B39DE-A28E-4D7B-B9D5-B5C0A8179F72}"/>
              </a:ext>
            </a:extLst>
          </p:cNvPr>
          <p:cNvSpPr>
            <a:spLocks noGrp="1"/>
          </p:cNvSpPr>
          <p:nvPr>
            <p:ph type="dt" sz="half" idx="10"/>
          </p:nvPr>
        </p:nvSpPr>
        <p:spPr/>
        <p:txBody>
          <a:bodyPr/>
          <a:lstStyle/>
          <a:p>
            <a:pPr>
              <a:defRPr/>
            </a:pPr>
            <a:fld id="{B958AB75-3E01-4CB7-BD77-5822693DEA6F}" type="datetime1">
              <a:rPr lang="es-ES" smtClean="0"/>
              <a:pPr>
                <a:defRPr/>
              </a:pPr>
              <a:t>13/06/2018</a:t>
            </a:fld>
            <a:endParaRPr lang="es-ES"/>
          </a:p>
        </p:txBody>
      </p:sp>
      <p:sp>
        <p:nvSpPr>
          <p:cNvPr id="4" name="Marcador de pie de página 3">
            <a:extLst>
              <a:ext uri="{FF2B5EF4-FFF2-40B4-BE49-F238E27FC236}">
                <a16:creationId xmlns:a16="http://schemas.microsoft.com/office/drawing/2014/main" xmlns="" id="{5C7316F1-4ED1-4A3E-8B41-C8B19DF2B659}"/>
              </a:ext>
            </a:extLst>
          </p:cNvPr>
          <p:cNvSpPr>
            <a:spLocks noGrp="1"/>
          </p:cNvSpPr>
          <p:nvPr>
            <p:ph type="ftr" sz="quarter" idx="11"/>
          </p:nvPr>
        </p:nvSpPr>
        <p:spPr/>
        <p:txBody>
          <a:bodyPr/>
          <a:lstStyle/>
          <a:p>
            <a:pPr>
              <a:defRPr/>
            </a:pPr>
            <a:r>
              <a:rPr lang="es-ES"/>
              <a:t>E. Lamo de Espinosa- RIE</a:t>
            </a:r>
          </a:p>
        </p:txBody>
      </p:sp>
      <p:sp>
        <p:nvSpPr>
          <p:cNvPr id="5" name="Marcador de número de diapositiva 4">
            <a:extLst>
              <a:ext uri="{FF2B5EF4-FFF2-40B4-BE49-F238E27FC236}">
                <a16:creationId xmlns:a16="http://schemas.microsoft.com/office/drawing/2014/main" xmlns="" id="{1B7B18EC-4F66-4FAB-BD32-2BBC1CBF709D}"/>
              </a:ext>
            </a:extLst>
          </p:cNvPr>
          <p:cNvSpPr>
            <a:spLocks noGrp="1"/>
          </p:cNvSpPr>
          <p:nvPr>
            <p:ph type="sldNum" sz="quarter" idx="12"/>
          </p:nvPr>
        </p:nvSpPr>
        <p:spPr/>
        <p:txBody>
          <a:bodyPr/>
          <a:lstStyle/>
          <a:p>
            <a:pPr>
              <a:defRPr/>
            </a:pPr>
            <a:fld id="{34453947-24A0-44F6-B810-B9BCF96CFDE5}" type="slidenum">
              <a:rPr lang="es-ES" smtClean="0"/>
              <a:pPr>
                <a:defRPr/>
              </a:pPr>
              <a:t>133</a:t>
            </a:fld>
            <a:endParaRPr lang="es-ES"/>
          </a:p>
        </p:txBody>
      </p:sp>
      <p:pic>
        <p:nvPicPr>
          <p:cNvPr id="89090" name="Picture 2" descr="1df96370-a69c-420c-b439-4e84d546f439@eurprd01">
            <a:extLst>
              <a:ext uri="{FF2B5EF4-FFF2-40B4-BE49-F238E27FC236}">
                <a16:creationId xmlns:a16="http://schemas.microsoft.com/office/drawing/2014/main" xmlns="" id="{31C27156-6B95-4F6C-B2D2-2A336033D453}"/>
              </a:ext>
            </a:extLst>
          </p:cNvPr>
          <p:cNvPicPr>
            <a:picLocks noChangeAspect="1" noChangeArrowheads="1"/>
          </p:cNvPicPr>
          <p:nvPr/>
        </p:nvPicPr>
        <p:blipFill>
          <a:blip r:embed="rId2">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5910606" y="81508"/>
            <a:ext cx="5684447" cy="6705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947207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sz="3600" dirty="0"/>
              <a:t>Un </a:t>
            </a:r>
            <a:r>
              <a:rPr lang="en-US" sz="3600" dirty="0" err="1"/>
              <a:t>ejemplo</a:t>
            </a:r>
            <a:r>
              <a:rPr lang="en-US" sz="3600" dirty="0"/>
              <a:t>: la crisis de </a:t>
            </a:r>
            <a:r>
              <a:rPr lang="en-US" sz="3600" dirty="0" err="1"/>
              <a:t>los</a:t>
            </a:r>
            <a:r>
              <a:rPr lang="en-US" sz="3600" dirty="0"/>
              <a:t> cayucos </a:t>
            </a:r>
            <a:r>
              <a:rPr lang="es-ES" sz="3600" dirty="0">
                <a:effectLst/>
              </a:rPr>
              <a:t>(2006)</a:t>
            </a:r>
            <a:br>
              <a:rPr lang="es-ES" sz="3600" dirty="0">
                <a:effectLst/>
              </a:rPr>
            </a:br>
            <a:r>
              <a:rPr lang="es-ES" sz="3600" dirty="0">
                <a:effectLst/>
              </a:rPr>
              <a:t>UN ENFOQUE INTEGRAL</a:t>
            </a:r>
            <a:endParaRPr lang="en-US" sz="3600" dirty="0"/>
          </a:p>
        </p:txBody>
      </p:sp>
      <p:sp>
        <p:nvSpPr>
          <p:cNvPr id="3" name="Marcador de contenido 2"/>
          <p:cNvSpPr>
            <a:spLocks noGrp="1"/>
          </p:cNvSpPr>
          <p:nvPr>
            <p:ph idx="1"/>
          </p:nvPr>
        </p:nvSpPr>
        <p:spPr/>
        <p:txBody>
          <a:bodyPr/>
          <a:lstStyle/>
          <a:p>
            <a:r>
              <a:rPr lang="es-ES" sz="2400" dirty="0">
                <a:effectLst/>
              </a:rPr>
              <a:t>Diplomático: España reforzó las embajadas de la región y se negociaron nuevos marcos de diálogo político</a:t>
            </a:r>
          </a:p>
          <a:p>
            <a:pPr marL="0" indent="0">
              <a:buNone/>
            </a:pPr>
            <a:r>
              <a:rPr lang="es-ES" sz="2400" dirty="0">
                <a:effectLst/>
              </a:rPr>
              <a:t> </a:t>
            </a:r>
          </a:p>
          <a:p>
            <a:r>
              <a:rPr lang="es-ES" sz="2400" dirty="0">
                <a:effectLst/>
              </a:rPr>
              <a:t>Seguridad: las fuerzas armadas y de seguridad españolas incrementaron su presencia en ámbitos multilaterales y bilateralmente con el objetivo de apoyar la estabilidad, reforzando las propias capacidades africanas y cooperando con las policías locales para desmontar las redes de tráfico de personas.  </a:t>
            </a:r>
          </a:p>
          <a:p>
            <a:endParaRPr lang="es-ES" sz="2400" dirty="0">
              <a:effectLst/>
            </a:endParaRPr>
          </a:p>
          <a:p>
            <a:r>
              <a:rPr lang="es-ES" sz="2400" dirty="0">
                <a:effectLst/>
              </a:rPr>
              <a:t>Cooperación: utilizando las herramientas de la cooperación al desarrollo para crear alternativas a la emigración.</a:t>
            </a:r>
          </a:p>
          <a:p>
            <a:endParaRPr lang="en-US" sz="2000" dirty="0"/>
          </a:p>
        </p:txBody>
      </p:sp>
      <p:sp>
        <p:nvSpPr>
          <p:cNvPr id="4" name="Marcador de fecha 3"/>
          <p:cNvSpPr>
            <a:spLocks noGrp="1"/>
          </p:cNvSpPr>
          <p:nvPr>
            <p:ph type="dt" sz="half" idx="10"/>
          </p:nvPr>
        </p:nvSpPr>
        <p:spPr/>
        <p:txBody>
          <a:bodyPr/>
          <a:lstStyle/>
          <a:p>
            <a:pPr>
              <a:defRPr/>
            </a:pPr>
            <a:fld id="{3CE8C7B5-9249-45EE-A791-5D8FCB136CED}" type="datetime1">
              <a:rPr lang="es-ES" smtClean="0"/>
              <a:pPr>
                <a:defRPr/>
              </a:pPr>
              <a:t>13/06/2018</a:t>
            </a:fld>
            <a:endParaRPr lang="es-ES"/>
          </a:p>
        </p:txBody>
      </p:sp>
      <p:sp>
        <p:nvSpPr>
          <p:cNvPr id="5" name="Marcador de pie de página 4"/>
          <p:cNvSpPr>
            <a:spLocks noGrp="1"/>
          </p:cNvSpPr>
          <p:nvPr>
            <p:ph type="ftr" sz="quarter" idx="11"/>
          </p:nvPr>
        </p:nvSpPr>
        <p:spPr/>
        <p:txBody>
          <a:bodyPr/>
          <a:lstStyle/>
          <a:p>
            <a:pPr>
              <a:defRPr/>
            </a:pPr>
            <a:r>
              <a:rPr lang="es-ES"/>
              <a:t>E. Lamo de Espinosa- RIE</a:t>
            </a:r>
          </a:p>
        </p:txBody>
      </p:sp>
      <p:sp>
        <p:nvSpPr>
          <p:cNvPr id="6" name="Marcador de número de diapositiva 5"/>
          <p:cNvSpPr>
            <a:spLocks noGrp="1"/>
          </p:cNvSpPr>
          <p:nvPr>
            <p:ph type="sldNum" sz="quarter" idx="12"/>
          </p:nvPr>
        </p:nvSpPr>
        <p:spPr/>
        <p:txBody>
          <a:bodyPr/>
          <a:lstStyle/>
          <a:p>
            <a:pPr>
              <a:defRPr/>
            </a:pPr>
            <a:fld id="{EBFDF35D-07F7-4552-A80D-DC657750AE1F}" type="slidenum">
              <a:rPr lang="es-ES" smtClean="0"/>
              <a:pPr>
                <a:defRPr/>
              </a:pPr>
              <a:t>134</a:t>
            </a:fld>
            <a:endParaRPr lang="es-ES"/>
          </a:p>
        </p:txBody>
      </p:sp>
    </p:spTree>
    <p:extLst>
      <p:ext uri="{BB962C8B-B14F-4D97-AF65-F5344CB8AC3E}">
        <p14:creationId xmlns:p14="http://schemas.microsoft.com/office/powerpoint/2010/main" val="247355001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C328A2E-39CD-4642-8687-BECFA5D21AA9}"/>
              </a:ext>
            </a:extLst>
          </p:cNvPr>
          <p:cNvSpPr>
            <a:spLocks noGrp="1"/>
          </p:cNvSpPr>
          <p:nvPr>
            <p:ph type="title"/>
          </p:nvPr>
        </p:nvSpPr>
        <p:spPr>
          <a:xfrm>
            <a:off x="609600" y="-108267"/>
            <a:ext cx="10972800" cy="1143000"/>
          </a:xfrm>
        </p:spPr>
        <p:txBody>
          <a:bodyPr/>
          <a:lstStyle/>
          <a:p>
            <a:r>
              <a:rPr lang="es-ES" dirty="0"/>
              <a:t>Activos de España</a:t>
            </a:r>
          </a:p>
        </p:txBody>
      </p:sp>
      <p:sp>
        <p:nvSpPr>
          <p:cNvPr id="3" name="Marcador de contenido 2">
            <a:extLst>
              <a:ext uri="{FF2B5EF4-FFF2-40B4-BE49-F238E27FC236}">
                <a16:creationId xmlns:a16="http://schemas.microsoft.com/office/drawing/2014/main" xmlns="" id="{A0DF6E7D-CFE3-49B0-8393-5442A6B37A9C}"/>
              </a:ext>
            </a:extLst>
          </p:cNvPr>
          <p:cNvSpPr>
            <a:spLocks noGrp="1"/>
          </p:cNvSpPr>
          <p:nvPr>
            <p:ph idx="1"/>
          </p:nvPr>
        </p:nvSpPr>
        <p:spPr>
          <a:xfrm>
            <a:off x="284480" y="970281"/>
            <a:ext cx="11582400" cy="4530725"/>
          </a:xfrm>
        </p:spPr>
        <p:txBody>
          <a:bodyPr/>
          <a:lstStyle/>
          <a:p>
            <a:pPr lvl="0"/>
            <a:r>
              <a:rPr lang="es-ES" sz="2000" dirty="0">
                <a:effectLst/>
              </a:rPr>
              <a:t>España no ha tenido presencia colonial en África subsahariana. La presencia cubana dejo buena memoria</a:t>
            </a:r>
            <a:endParaRPr lang="es-ES" sz="1800" dirty="0">
              <a:effectLst/>
            </a:endParaRPr>
          </a:p>
          <a:p>
            <a:pPr lvl="0"/>
            <a:r>
              <a:rPr lang="es-ES" sz="2000" dirty="0">
                <a:effectLst/>
              </a:rPr>
              <a:t>No hay xenofobia en España (caso </a:t>
            </a:r>
            <a:r>
              <a:rPr lang="es-ES" sz="2000" dirty="0" err="1">
                <a:effectLst/>
              </a:rPr>
              <a:t>Lavapies</a:t>
            </a:r>
            <a:r>
              <a:rPr lang="es-ES" sz="2000" dirty="0">
                <a:effectLst/>
              </a:rPr>
              <a:t>)</a:t>
            </a:r>
          </a:p>
          <a:p>
            <a:pPr lvl="0"/>
            <a:r>
              <a:rPr lang="es-ES" sz="2000" dirty="0">
                <a:effectLst/>
              </a:rPr>
              <a:t>Fuerte conexión cultural de África con el Caribe y América Latina.</a:t>
            </a:r>
            <a:endParaRPr lang="es-ES" sz="1800" dirty="0">
              <a:effectLst/>
            </a:endParaRPr>
          </a:p>
          <a:p>
            <a:pPr lvl="0"/>
            <a:r>
              <a:rPr lang="es-ES" sz="2000" dirty="0">
                <a:effectLst/>
              </a:rPr>
              <a:t>Aunque muy reducida, la presencia económica española en el continente es cada vez mayor </a:t>
            </a:r>
          </a:p>
          <a:p>
            <a:pPr lvl="1"/>
            <a:r>
              <a:rPr lang="es-ES" sz="1600" dirty="0">
                <a:effectLst/>
              </a:rPr>
              <a:t>España exporta desde el 2008 más a África que a Latinoamérica.  </a:t>
            </a:r>
            <a:endParaRPr lang="es-ES" sz="1400" dirty="0">
              <a:effectLst/>
            </a:endParaRPr>
          </a:p>
          <a:p>
            <a:pPr lvl="1"/>
            <a:r>
              <a:rPr lang="es-ES" sz="1600" dirty="0">
                <a:effectLst/>
              </a:rPr>
              <a:t>Unas 600 empresas españolas están implantadas en África subsahariana y 1.500 tienen actividad comercial en la región. </a:t>
            </a:r>
          </a:p>
          <a:p>
            <a:pPr lvl="1"/>
            <a:r>
              <a:rPr lang="es-ES" sz="1600" dirty="0">
                <a:effectLst/>
              </a:rPr>
              <a:t>Entre 2010 y 2014 el número de empresas instaladas en el continente se ha multiplicado por siete.</a:t>
            </a:r>
            <a:endParaRPr lang="es-ES" sz="1400" dirty="0">
              <a:effectLst/>
            </a:endParaRPr>
          </a:p>
          <a:p>
            <a:pPr lvl="0"/>
            <a:r>
              <a:rPr lang="es-ES" sz="2000" dirty="0">
                <a:effectLst/>
              </a:rPr>
              <a:t>Los países africanos necesitan recursos que empresas españolas pueden ofrecer:</a:t>
            </a:r>
            <a:endParaRPr lang="es-ES" sz="1800" dirty="0">
              <a:effectLst/>
            </a:endParaRPr>
          </a:p>
          <a:p>
            <a:pPr lvl="1"/>
            <a:r>
              <a:rPr lang="es-ES" sz="1800" dirty="0">
                <a:effectLst/>
              </a:rPr>
              <a:t>Infraestructuras y obra civil</a:t>
            </a:r>
            <a:endParaRPr lang="es-ES" sz="1600" dirty="0">
              <a:effectLst/>
            </a:endParaRPr>
          </a:p>
          <a:p>
            <a:pPr lvl="1"/>
            <a:r>
              <a:rPr lang="es-ES" sz="1800" dirty="0">
                <a:effectLst/>
              </a:rPr>
              <a:t>servicios financieros</a:t>
            </a:r>
            <a:endParaRPr lang="es-ES" sz="1600" dirty="0">
              <a:effectLst/>
            </a:endParaRPr>
          </a:p>
          <a:p>
            <a:pPr lvl="1"/>
            <a:r>
              <a:rPr lang="es-ES" sz="1800" dirty="0">
                <a:effectLst/>
              </a:rPr>
              <a:t>provisión de energía y renovables</a:t>
            </a:r>
            <a:endParaRPr lang="es-ES" sz="1600" dirty="0">
              <a:effectLst/>
            </a:endParaRPr>
          </a:p>
          <a:p>
            <a:pPr lvl="1"/>
            <a:r>
              <a:rPr lang="es-ES" sz="1800" dirty="0">
                <a:effectLst/>
              </a:rPr>
              <a:t>telecomunicaciones, </a:t>
            </a:r>
            <a:endParaRPr lang="es-ES" sz="1600" dirty="0">
              <a:effectLst/>
            </a:endParaRPr>
          </a:p>
          <a:p>
            <a:pPr lvl="1"/>
            <a:r>
              <a:rPr lang="es-ES" sz="1800" dirty="0">
                <a:effectLst/>
              </a:rPr>
              <a:t>sector agroalimentario</a:t>
            </a:r>
            <a:endParaRPr lang="es-ES" sz="1600" dirty="0">
              <a:effectLst/>
            </a:endParaRPr>
          </a:p>
          <a:p>
            <a:pPr lvl="1"/>
            <a:r>
              <a:rPr lang="es-ES" sz="1800" dirty="0">
                <a:effectLst/>
              </a:rPr>
              <a:t>turismo</a:t>
            </a:r>
            <a:endParaRPr lang="es-ES" sz="1600" dirty="0">
              <a:effectLst/>
            </a:endParaRPr>
          </a:p>
          <a:p>
            <a:r>
              <a:rPr lang="es-ES" sz="2000" dirty="0">
                <a:effectLst/>
              </a:rPr>
              <a:t>Mismo huso horario y proximidad relativa. </a:t>
            </a:r>
          </a:p>
          <a:p>
            <a:endParaRPr lang="es-ES" dirty="0"/>
          </a:p>
        </p:txBody>
      </p:sp>
      <p:sp>
        <p:nvSpPr>
          <p:cNvPr id="4" name="Marcador de fecha 3">
            <a:extLst>
              <a:ext uri="{FF2B5EF4-FFF2-40B4-BE49-F238E27FC236}">
                <a16:creationId xmlns:a16="http://schemas.microsoft.com/office/drawing/2014/main" xmlns="" id="{008805A9-0A35-4B02-99D0-CFA1884BA6BB}"/>
              </a:ext>
            </a:extLst>
          </p:cNvPr>
          <p:cNvSpPr>
            <a:spLocks noGrp="1"/>
          </p:cNvSpPr>
          <p:nvPr>
            <p:ph type="dt" sz="half" idx="10"/>
          </p:nvPr>
        </p:nvSpPr>
        <p:spPr/>
        <p:txBody>
          <a:bodyPr/>
          <a:lstStyle/>
          <a:p>
            <a:pPr>
              <a:defRPr/>
            </a:pPr>
            <a:fld id="{3CE8C7B5-9249-45EE-A791-5D8FCB136CED}" type="datetime1">
              <a:rPr lang="es-ES" smtClean="0"/>
              <a:pPr>
                <a:defRPr/>
              </a:pPr>
              <a:t>13/06/2018</a:t>
            </a:fld>
            <a:endParaRPr lang="es-ES"/>
          </a:p>
        </p:txBody>
      </p:sp>
      <p:sp>
        <p:nvSpPr>
          <p:cNvPr id="5" name="Marcador de pie de página 4">
            <a:extLst>
              <a:ext uri="{FF2B5EF4-FFF2-40B4-BE49-F238E27FC236}">
                <a16:creationId xmlns:a16="http://schemas.microsoft.com/office/drawing/2014/main" xmlns="" id="{335E1DB9-1FE9-4EDA-9BC2-CC345E6D0E66}"/>
              </a:ext>
            </a:extLst>
          </p:cNvPr>
          <p:cNvSpPr>
            <a:spLocks noGrp="1"/>
          </p:cNvSpPr>
          <p:nvPr>
            <p:ph type="ftr" sz="quarter" idx="11"/>
          </p:nvPr>
        </p:nvSpPr>
        <p:spPr/>
        <p:txBody>
          <a:bodyPr/>
          <a:lstStyle/>
          <a:p>
            <a:pPr>
              <a:defRPr/>
            </a:pPr>
            <a:r>
              <a:rPr lang="es-ES"/>
              <a:t>E. Lamo de Espinosa- RIE</a:t>
            </a:r>
          </a:p>
        </p:txBody>
      </p:sp>
      <p:sp>
        <p:nvSpPr>
          <p:cNvPr id="6" name="Marcador de número de diapositiva 5">
            <a:extLst>
              <a:ext uri="{FF2B5EF4-FFF2-40B4-BE49-F238E27FC236}">
                <a16:creationId xmlns:a16="http://schemas.microsoft.com/office/drawing/2014/main" xmlns="" id="{6C4123FA-F60B-4EA6-ADC2-9AC1CB385DB0}"/>
              </a:ext>
            </a:extLst>
          </p:cNvPr>
          <p:cNvSpPr>
            <a:spLocks noGrp="1"/>
          </p:cNvSpPr>
          <p:nvPr>
            <p:ph type="sldNum" sz="quarter" idx="12"/>
          </p:nvPr>
        </p:nvSpPr>
        <p:spPr/>
        <p:txBody>
          <a:bodyPr/>
          <a:lstStyle/>
          <a:p>
            <a:pPr>
              <a:defRPr/>
            </a:pPr>
            <a:fld id="{EBFDF35D-07F7-4552-A80D-DC657750AE1F}" type="slidenum">
              <a:rPr lang="es-ES" smtClean="0"/>
              <a:pPr>
                <a:defRPr/>
              </a:pPr>
              <a:t>135</a:t>
            </a:fld>
            <a:endParaRPr lang="es-ES"/>
          </a:p>
        </p:txBody>
      </p:sp>
    </p:spTree>
    <p:extLst>
      <p:ext uri="{BB962C8B-B14F-4D97-AF65-F5344CB8AC3E}">
        <p14:creationId xmlns:p14="http://schemas.microsoft.com/office/powerpoint/2010/main" val="223426968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Representación en el FMI</a:t>
            </a:r>
            <a:endParaRPr lang="en-US" dirty="0"/>
          </a:p>
        </p:txBody>
      </p:sp>
      <p:sp>
        <p:nvSpPr>
          <p:cNvPr id="3" name="Marcador de fecha 2"/>
          <p:cNvSpPr>
            <a:spLocks noGrp="1"/>
          </p:cNvSpPr>
          <p:nvPr>
            <p:ph type="dt" sz="half" idx="10"/>
          </p:nvPr>
        </p:nvSpPr>
        <p:spPr/>
        <p:txBody>
          <a:bodyPr/>
          <a:lstStyle/>
          <a:p>
            <a:pPr>
              <a:defRPr/>
            </a:pPr>
            <a:fld id="{C228C53A-FAB9-47C4-AB1F-4387AAED5605}" type="datetime1">
              <a:rPr lang="es-ES" smtClean="0">
                <a:solidFill>
                  <a:srgbClr val="FFFFFF"/>
                </a:solidFill>
              </a:rPr>
              <a:pPr>
                <a:defRPr/>
              </a:pPr>
              <a:t>13/06/2018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p:cNvSpPr>
            <a:spLocks noGrp="1"/>
          </p:cNvSpPr>
          <p:nvPr>
            <p:ph type="sldNum" sz="quarter" idx="12"/>
          </p:nvPr>
        </p:nvSpPr>
        <p:spPr/>
        <p:txBody>
          <a:bodyPr/>
          <a:lstStyle/>
          <a:p>
            <a:fld id="{D27ED5CE-D8EA-4F0F-875F-C9D411C7B1FF}" type="slidenum">
              <a:rPr lang="es-ES" altLang="es-ES" smtClean="0">
                <a:solidFill>
                  <a:srgbClr val="FFFFFF"/>
                </a:solidFill>
              </a:rPr>
              <a:pPr/>
              <a:t>136</a:t>
            </a:fld>
            <a:endParaRPr lang="es-ES" altLang="es-ES">
              <a:solidFill>
                <a:srgbClr val="FFFFFF"/>
              </a:solidFill>
            </a:endParaRPr>
          </a:p>
        </p:txBody>
      </p:sp>
      <p:pic>
        <p:nvPicPr>
          <p:cNvPr id="1026" name="Picture 2" descr="http://www.brettonwoodsproject.org/wp-content/uploads/2015/09/New-Rules-World_on_IMF-554x67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33723" y="1311215"/>
            <a:ext cx="4217118" cy="516102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Resultado de imagen de countries votes in IM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805" y="1608209"/>
            <a:ext cx="5732137" cy="4063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195363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n-US"/>
          </a:p>
        </p:txBody>
      </p:sp>
      <p:sp>
        <p:nvSpPr>
          <p:cNvPr id="3" name="Marcador de fecha 2"/>
          <p:cNvSpPr>
            <a:spLocks noGrp="1"/>
          </p:cNvSpPr>
          <p:nvPr>
            <p:ph type="dt" sz="half" idx="10"/>
          </p:nvPr>
        </p:nvSpPr>
        <p:spPr/>
        <p:txBody>
          <a:bodyPr/>
          <a:lstStyle/>
          <a:p>
            <a:pPr>
              <a:defRPr/>
            </a:pPr>
            <a:fld id="{C228C53A-FAB9-47C4-AB1F-4387AAED5605}" type="datetime1">
              <a:rPr lang="es-ES" smtClean="0">
                <a:solidFill>
                  <a:srgbClr val="FFFFFF"/>
                </a:solidFill>
              </a:rPr>
              <a:pPr>
                <a:defRPr/>
              </a:pPr>
              <a:t>13/06/2018</a:t>
            </a:fld>
            <a:endParaRPr lang="es-ES">
              <a:solidFill>
                <a:srgbClr val="FFFFFF"/>
              </a:solidFill>
            </a:endParaRPr>
          </a:p>
        </p:txBody>
      </p:sp>
      <p:sp>
        <p:nvSpPr>
          <p:cNvPr id="4" name="Marcador de pie de página 3"/>
          <p:cNvSpPr>
            <a:spLocks noGrp="1"/>
          </p:cNvSpPr>
          <p:nvPr>
            <p:ph type="ftr" sz="quarter" idx="11"/>
          </p:nvPr>
        </p:nvSpPr>
        <p:spPr/>
        <p:txBody>
          <a:bodyPr/>
          <a:lstStyle/>
          <a:p>
            <a:pPr>
              <a:defRPr/>
            </a:pPr>
            <a:r>
              <a:rPr lang="es-ES">
                <a:solidFill>
                  <a:srgbClr val="FFFFFF"/>
                </a:solidFill>
              </a:rPr>
              <a:t>E. Lamo de Espinosa</a:t>
            </a:r>
          </a:p>
        </p:txBody>
      </p:sp>
      <p:sp>
        <p:nvSpPr>
          <p:cNvPr id="5" name="Marcador de número de diapositiva 4"/>
          <p:cNvSpPr>
            <a:spLocks noGrp="1"/>
          </p:cNvSpPr>
          <p:nvPr>
            <p:ph type="sldNum" sz="quarter" idx="12"/>
          </p:nvPr>
        </p:nvSpPr>
        <p:spPr/>
        <p:txBody>
          <a:bodyPr/>
          <a:lstStyle/>
          <a:p>
            <a:fld id="{D27ED5CE-D8EA-4F0F-875F-C9D411C7B1FF}" type="slidenum">
              <a:rPr lang="es-ES" altLang="es-ES" smtClean="0">
                <a:solidFill>
                  <a:srgbClr val="FFFFFF"/>
                </a:solidFill>
              </a:rPr>
              <a:pPr/>
              <a:t>137</a:t>
            </a:fld>
            <a:endParaRPr lang="es-ES" altLang="es-ES">
              <a:solidFill>
                <a:srgbClr val="FFFFFF"/>
              </a:solidFill>
            </a:endParaRPr>
          </a:p>
        </p:txBody>
      </p:sp>
      <p:pic>
        <p:nvPicPr>
          <p:cNvPr id="6" name="Picture 2" descr="Resultado de imagen de countries votes in I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182" y="2263299"/>
            <a:ext cx="4435804" cy="343328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Resultado de imagen de countries votes in WB"/>
          <p:cNvPicPr>
            <a:picLocks noChangeAspect="1" noChangeArrowheads="1"/>
          </p:cNvPicPr>
          <p:nvPr/>
        </p:nvPicPr>
        <p:blipFill rotWithShape="1">
          <a:blip r:embed="rId3">
            <a:extLst>
              <a:ext uri="{28A0092B-C50C-407E-A947-70E740481C1C}">
                <a14:useLocalDpi xmlns:a14="http://schemas.microsoft.com/office/drawing/2010/main" val="0"/>
              </a:ext>
            </a:extLst>
          </a:blip>
          <a:srcRect l="-441" t="-26072" r="49461" b="26072"/>
          <a:stretch/>
        </p:blipFill>
        <p:spPr bwMode="auto">
          <a:xfrm>
            <a:off x="7137565" y="652652"/>
            <a:ext cx="3806555" cy="55909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275805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theme/theme1.xml><?xml version="1.0" encoding="utf-8"?>
<a:theme xmlns:a="http://schemas.openxmlformats.org/drawingml/2006/main" name="Tema2">
  <a:themeElements>
    <a:clrScheme name="Haz de luz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Haz de luz">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sz="1600" b="0" i="0" u="none" strike="noStrike" cap="none" normalizeH="0" baseline="0" smtClean="0">
            <a:ln>
              <a:noFill/>
            </a:ln>
            <a:solidFill>
              <a:schemeClr val="tx1"/>
            </a:solidFill>
            <a:effectLst/>
            <a:latin typeface="Arial" charset="0"/>
          </a:defRPr>
        </a:defPPr>
      </a:lstStyle>
    </a:lnDef>
  </a:objectDefaults>
  <a:extraClrSchemeLst>
    <a:extraClrScheme>
      <a:clrScheme name="Haz de luz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Haz de luz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Haz de luz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Haz de luz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Haz de luz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Haz de luz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Haz de luz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Haz de luz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Haz de luz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608</TotalTime>
  <Words>5789</Words>
  <Application>Microsoft Office PowerPoint</Application>
  <PresentationFormat>Panorámica</PresentationFormat>
  <Paragraphs>953</Paragraphs>
  <Slides>137</Slides>
  <Notes>22</Notes>
  <HiddenSlides>58</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137</vt:i4>
      </vt:variant>
    </vt:vector>
  </HeadingPairs>
  <TitlesOfParts>
    <vt:vector size="145" baseType="lpstr">
      <vt:lpstr>Arial Unicode MS</vt:lpstr>
      <vt:lpstr>Arial</vt:lpstr>
      <vt:lpstr>Calibri</vt:lpstr>
      <vt:lpstr>Helvetica</vt:lpstr>
      <vt:lpstr>Times New Roman</vt:lpstr>
      <vt:lpstr>Verdana</vt:lpstr>
      <vt:lpstr>Wingdings</vt:lpstr>
      <vt:lpstr>Tema2</vt:lpstr>
      <vt:lpstr>EL DESGOBIERNO</vt:lpstr>
      <vt:lpstr>3.-GOBIERNO Y DESGOBIERNO GLOBAL </vt:lpstr>
      <vt:lpstr>Dos dimensiones de los “ordenes”</vt:lpstr>
      <vt:lpstr>Tipología de órdenes internacionales  Hemos pasado de 1 a 2, y a 3 ¿Cómo pasar de 4 a 5 y a 6?</vt:lpstr>
      <vt:lpstr> LOS VIEJOS “ORDENES”INTERNACIONALES INTER-ESTATALES</vt:lpstr>
      <vt:lpstr> LOS CINCO “ORDENES” INTER-ESTATALES PRECEDENTES</vt:lpstr>
      <vt:lpstr>Presentación de PowerPoint</vt:lpstr>
      <vt:lpstr>Presentación de PowerPoint</vt:lpstr>
      <vt:lpstr>FIN SUEÑO TRILATERAL</vt:lpstr>
      <vt:lpstr> EL PROBLEMA:  EL DESGOBIERNO MUNDIAL</vt:lpstr>
      <vt:lpstr>El resultado de la globalización: un déficit de gobernabilidad emergente y creciente </vt:lpstr>
      <vt:lpstr>Mapa de riesgos globales    Davos, 2016</vt:lpstr>
      <vt:lpstr>Riesgos globales = espacios del desgobierno economía, política-seguridad, medio ambiente Global Risks 2011  Económicos/ políticos / ambientales Sixth Edition, World Economic Forum, January 2011</vt:lpstr>
      <vt:lpstr>Presentación de PowerPoint</vt:lpstr>
      <vt:lpstr>LA AGENDA DEL DESGOBIERNO MUNDIAL  TRECE  EXIGENCIAS EMERGENTES DE GOBERNABILIDAD MUNDIAL    </vt:lpstr>
      <vt:lpstr>Presentación de PowerPoint</vt:lpstr>
      <vt:lpstr>y además...  todo lo que circula</vt:lpstr>
      <vt:lpstr>Y lo que nos envuelve por fuera o por dentro….</vt:lpstr>
      <vt:lpstr>Escenario 450</vt:lpstr>
      <vt:lpstr>Cambio climatico</vt:lpstr>
      <vt:lpstr>Presentación de PowerPoint</vt:lpstr>
      <vt:lpstr>Presentación de PowerPoint</vt:lpstr>
      <vt:lpstr>Presentación de PowerPoint</vt:lpstr>
      <vt:lpstr>El riesgo de la proliferación nuclear  De China a Pakistán para contener a la India  De Pakistán a Irán para contener a Israel  De Pakistán a Corea del Norte  ¿Japón para contener a China?  ¿Arabia saudita para contener a Irán?  ¿Una MAD multipolar?  ¿Un terrorismo nuclear?</vt:lpstr>
      <vt:lpstr>Submarinos con Misiles Balísticos (SSBN)</vt:lpstr>
      <vt:lpstr>EN RESUMEN: LA GOBERNANZA GLOBAL UN GRAN PROBLEMA</vt:lpstr>
      <vt:lpstr>¿QUÉ TENEMOS Y QUÉ NECESITAMOS?</vt:lpstr>
      <vt:lpstr> UN NUEVO ORDEN MUNDIAL ¿COMO GOBERNARLO / GESTIONARLO?</vt:lpstr>
      <vt:lpstr>¿Mejor sistema para asegurar la paz?  1.-ONU 2.-Equilibrio de poderes 3.-Un poder 4.-Dos poderes</vt:lpstr>
      <vt:lpstr>¿CÓMO GOBERNAR LA SOCIEDAD-MUNDO?  TRES (1/2) RESPUESTAS ACTUALES</vt:lpstr>
      <vt:lpstr>Cuatro funciones de la ONU (art.1)</vt:lpstr>
      <vt:lpstr>Sistema ONU</vt:lpstr>
      <vt:lpstr>Gobernanza económica El sistema de Bretton Woods</vt:lpstr>
      <vt:lpstr>¿Quién paga?</vt:lpstr>
      <vt:lpstr>¿PUEDE LA ONU CUBRIR ESTA EXIGENCIA DE GOBERNABILIDAD? LA ONU ES NECESARIA  E IMPRESCINDIBLE PERO CLARAMENTE INSUFICIENTE</vt:lpstr>
      <vt:lpstr>Cuidado:  acabada la Guerra Fría la ONU ha sido muy útil</vt:lpstr>
      <vt:lpstr>Presentación de PowerPoint</vt:lpstr>
      <vt:lpstr>ONU -2016</vt:lpstr>
      <vt:lpstr>  Amplio espectro de operaciones ONU en paz y seguridad</vt:lpstr>
      <vt:lpstr>Presentación de PowerPoint</vt:lpstr>
      <vt:lpstr>¿Dónde?  África y Asia</vt:lpstr>
      <vt:lpstr>Presentación de PowerPoint</vt:lpstr>
      <vt:lpstr>¿Cuántos?  Más de 100.000</vt:lpstr>
      <vt:lpstr>¿Y los emergentes?</vt:lpstr>
      <vt:lpstr>Presentación de PowerPoint</vt:lpstr>
      <vt:lpstr>LOS  OCHO OBJETIVOS DE DESARROLLO DEL MILENIO   -Más allá de problemas inter-estatales -Aunque dentro de la agenda de la cooperación humanitaria - Y germen de un problem-solving global  UN GRAN ÉXITO DE LA ONU</vt:lpstr>
      <vt:lpstr>Presentación de PowerPoint</vt:lpstr>
      <vt:lpstr>Presentación de PowerPoint</vt:lpstr>
      <vt:lpstr>Presentación de PowerPoint</vt:lpstr>
      <vt:lpstr>  AGENDA 2030 17 OBJETIVOS DE DESARROLLO SOSTENIBLE</vt:lpstr>
      <vt:lpstr>LOS ODS</vt:lpstr>
      <vt:lpstr>Presentación de PowerPoint</vt:lpstr>
      <vt:lpstr>SI LA ONU NO PUEDE, ¿PUEDE EL G20?</vt:lpstr>
      <vt:lpstr>Un club de poderosos para cuestiones ad hoc</vt:lpstr>
      <vt:lpstr>  ¿QUE TENEMOS?  </vt:lpstr>
      <vt:lpstr>Tres escenarios posibles National Intelligence Council GLOBAL TRENDS JANUARY 2017</vt:lpstr>
      <vt:lpstr>Sobre todo, tenemos la sociedad “multipolar”  pero no “multilateral”, a saber,</vt:lpstr>
      <vt:lpstr>¿COMO FUNCIONA EL MUNDO? Cuatro principales vectores</vt:lpstr>
      <vt:lpstr>El trilema de Dani Rodrik</vt:lpstr>
      <vt:lpstr>Los dilemas del trilema</vt:lpstr>
      <vt:lpstr>¿Mas allá del orden liberal?</vt:lpstr>
      <vt:lpstr>Gobernanzas ad hoc</vt:lpstr>
      <vt:lpstr>PARA TERMINAR: CUATRO GRANDES TENDENCIAS</vt:lpstr>
      <vt:lpstr>DOS CONCLUSIONES   (QUE NO SOLUCIONAN GRAN COSA)</vt:lpstr>
      <vt:lpstr>PRIMERA: Gobernabilidad mundial y democracia</vt:lpstr>
      <vt:lpstr>SEGUNDA: El objetivo final solo puede ser un  Estado Democrático Mundial</vt:lpstr>
      <vt:lpstr>En resumen, cuatro cosas</vt:lpstr>
      <vt:lpstr> La gobernanza de la frontera sur de Europa, </vt:lpstr>
      <vt:lpstr>El mundo no es plano (Friedman) El retorno de la geografía (Kaplan);  Fronteras del mundo</vt:lpstr>
      <vt:lpstr>  Las dos fronteras que han hecho a Europa, con Asia y con África  Y que no consigue estabilizar </vt:lpstr>
      <vt:lpstr>El Mediterráneo, camino o barrera</vt:lpstr>
      <vt:lpstr>El Mediterráneo, un enorme distribuidor</vt:lpstr>
      <vt:lpstr>España, frontera de occidente </vt:lpstr>
      <vt:lpstr>El punto de conexión:  Gibraltar y vecinos….</vt:lpstr>
      <vt:lpstr>El Mediterráneo, la frontera  más nítida del mundo</vt:lpstr>
      <vt:lpstr>  1.-Frontera religiosa y cultural </vt:lpstr>
      <vt:lpstr>   2.-Frontera política </vt:lpstr>
      <vt:lpstr> Estados ‘frágiles’ o fallidos (2016) </vt:lpstr>
      <vt:lpstr>3.-Frontera demográfica Población 1950</vt:lpstr>
      <vt:lpstr>  Frontera demográfica </vt:lpstr>
      <vt:lpstr>Población MENA  250 millones más en veinte años</vt:lpstr>
      <vt:lpstr>Viejos y jóvenes….</vt:lpstr>
      <vt:lpstr>  Una consecuencia: edad y democracia </vt:lpstr>
      <vt:lpstr>  Otra consecuencia:  Edad y estados fallidos </vt:lpstr>
      <vt:lpstr> 4.-Frontera económica </vt:lpstr>
      <vt:lpstr>PIB 2010 A comparar con el diferencial que hay entre México y USA</vt:lpstr>
      <vt:lpstr>  PIB per cápita </vt:lpstr>
      <vt:lpstr>Los mayores diferenciales socio-económicos del mundo  -España/Marruecos, 4,4 -Italia/Túnez, 3,2 -Francia/Argelia, 2,8 -USA/México, 3,0</vt:lpstr>
      <vt:lpstr>Un ejemplo….</vt:lpstr>
      <vt:lpstr>Desempleo juvenil países árabes Arab Human Development Report 2016, Youth and the Prospects for Human Development in a Changing Reality</vt:lpstr>
      <vt:lpstr>Arab Human Development Report 2016, Youth and the Prospects for Human Development in a Changing Reality</vt:lpstr>
      <vt:lpstr>Economía vinculada al petróleo Arab Human Development Report 2016, Youth and the Prospects for Human Development in a Changing Reality</vt:lpstr>
      <vt:lpstr>Bajo crecimiento &lt;5% </vt:lpstr>
      <vt:lpstr>Con deterioro del IDH Arab Human Development Report 2016, Youth and the Prospects for Human Development in a Changing Reality </vt:lpstr>
      <vt:lpstr> MENA UNA REGION MUY CONVULSA   Arab Human Development Report 2016, Youth and the Prospects for Human Development in a Changing Reality </vt:lpstr>
      <vt:lpstr>Arco de inestabilidad terrorista del Sahel: terrorismo, emigraciones, refugiados, narcotráfico</vt:lpstr>
      <vt:lpstr>Preocupante situación en Marruecos</vt:lpstr>
      <vt:lpstr> Consecuencia: la presión en la frontera sur…. </vt:lpstr>
      <vt:lpstr>Y detrás… África</vt:lpstr>
      <vt:lpstr>Cinco +1 regiones y 54 países en la UA</vt:lpstr>
      <vt:lpstr>Algunos datos SEIS VECES EL TAMAÑO DE LA UE 2,5 VECES LA POBLACION DE LA UE 1/17 DEL PIB PER CAPITA DE LA UE</vt:lpstr>
      <vt:lpstr> África colonial  El expolio de África en la conferencia de Berlín (1884)  Siete países europeos se reparten África  (no España)  Fronteras arbitrarias  Sólo Etiopia y Liberia permanecen </vt:lpstr>
      <vt:lpstr>África colonizada  en 1914  Solo dos países independientes</vt:lpstr>
      <vt:lpstr>La descolonización en los años 50/70  Muy caliente “guerra fría”  Aparecen más de 50 nuevos países</vt:lpstr>
      <vt:lpstr> The hopeless continent (The Economist, 2000)   ¿A oscuras? 1995</vt:lpstr>
      <vt:lpstr>No cuentan- escasa presencia global</vt:lpstr>
      <vt:lpstr>Población  Única región del mundo que crecerá hasta el 2100   Demografía Población 2.100 </vt:lpstr>
      <vt:lpstr>Y de qué modo….  Seis africanos por cada europeo  Demografía Población 2.100  </vt:lpstr>
      <vt:lpstr>Presentación de PowerPoint</vt:lpstr>
      <vt:lpstr>Política  Despunta la democracia   Polity IV</vt:lpstr>
      <vt:lpstr>Despunta la democracia pero no en África central  Freedom House y Banco Mundial 2015</vt:lpstr>
      <vt:lpstr>Economía Fuerte crecimiento</vt:lpstr>
      <vt:lpstr>En el take off? La “ventaja de llegar el último” PIB per capita</vt:lpstr>
      <vt:lpstr>Peso ínfimo en la economía mundial (menos que Australia)</vt:lpstr>
      <vt:lpstr>Sudáfrica, nº 39 del mundo en PIB,  por debajo de Israel y lo mismo que Hong Kong</vt:lpstr>
      <vt:lpstr>Pobreza en lento descenso</vt:lpstr>
      <vt:lpstr>Educación versus pobreza (1990-2015)</vt:lpstr>
      <vt:lpstr>Viejas y nuevas potencias regionales  Geopolítica africana</vt:lpstr>
      <vt:lpstr>Muy escasa cooperación económica</vt:lpstr>
      <vt:lpstr>Sociedad muy fragmentada  BCG-Pioneering one Africa-2018</vt:lpstr>
      <vt:lpstr>PERO CFTA</vt:lpstr>
      <vt:lpstr>Continental Free Trade Area (CFTA)</vt:lpstr>
      <vt:lpstr>LA PRESION DEL SUR</vt:lpstr>
      <vt:lpstr>Presentación de PowerPoint</vt:lpstr>
      <vt:lpstr>De los 10 países con más desplazados siete son africanos</vt:lpstr>
      <vt:lpstr> La presión del sur: guerras y refugiados </vt:lpstr>
      <vt:lpstr>La presión del sur: emigraciones</vt:lpstr>
      <vt:lpstr>ESPAÑA, AFRICA   Y LA CUENCA ATLÁNTICA</vt:lpstr>
      <vt:lpstr>El vacío del Atlántico sur Tráfico de contenedores</vt:lpstr>
      <vt:lpstr>España, país atlántico (…sur)</vt:lpstr>
      <vt:lpstr>El Atlántico Sur….</vt:lpstr>
      <vt:lpstr>Pero escasa presencia española en la región</vt:lpstr>
      <vt:lpstr>Proyección militar en el África occidental  ¿Es Canarias un vector?</vt:lpstr>
      <vt:lpstr>Un ejemplo: la crisis de los cayucos (2006) UN ENFOQUE INTEGRAL</vt:lpstr>
      <vt:lpstr>Activos de España</vt:lpstr>
      <vt:lpstr>Representación en el FMI</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Emilio Lamo de Espinosa</dc:creator>
  <cp:lastModifiedBy>Emilio Lamo de Espinosa</cp:lastModifiedBy>
  <cp:revision>75</cp:revision>
  <dcterms:created xsi:type="dcterms:W3CDTF">2018-02-22T10:45:11Z</dcterms:created>
  <dcterms:modified xsi:type="dcterms:W3CDTF">2018-06-13T10:28:24Z</dcterms:modified>
</cp:coreProperties>
</file>