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2.xml" ContentType="application/vnd.openxmlformats-officedocument.presentationml.notesSlide+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24.xml" ContentType="application/inkml+xml"/>
  <Override PartName="/ppt/ink/ink25.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26.xml" ContentType="application/inkml+xml"/>
  <Override PartName="/ppt/ink/ink27.xml" ContentType="application/inkml+xml"/>
  <Override PartName="/ppt/ink/ink28.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29.xml" ContentType="application/inkml+xml"/>
  <Override PartName="/ppt/notesSlides/notesSlide12.xml" ContentType="application/vnd.openxmlformats-officedocument.presentationml.notesSlide+xml"/>
  <Override PartName="/ppt/ink/ink30.xml" ContentType="application/inkml+xml"/>
  <Override PartName="/ppt/ink/ink31.xml" ContentType="application/inkml+xml"/>
  <Override PartName="/ppt/ink/ink32.xml" ContentType="application/inkml+xml"/>
  <Override PartName="/ppt/ink/ink33.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34.xml" ContentType="application/inkml+xml"/>
  <Override PartName="/ppt/notesSlides/notesSlide15.xml" ContentType="application/vnd.openxmlformats-officedocument.presentationml.notesSlide+xml"/>
  <Override PartName="/ppt/ink/ink35.xml" ContentType="application/inkml+xml"/>
  <Override PartName="/ppt/ink/ink36.xml" ContentType="application/inkml+xml"/>
  <Override PartName="/ppt/ink/ink37.xml" ContentType="application/inkml+xml"/>
  <Override PartName="/ppt/notesSlides/notesSlide16.xml" ContentType="application/vnd.openxmlformats-officedocument.presentationml.notesSlide+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notesSlides/notesSlide17.xml" ContentType="application/vnd.openxmlformats-officedocument.presentationml.notesSlide+xml"/>
  <Override PartName="/ppt/ink/ink45.xml" ContentType="application/inkml+xml"/>
  <Override PartName="/ppt/ink/ink46.xml" ContentType="application/inkml+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4"/>
  </p:notesMasterIdLst>
  <p:sldIdLst>
    <p:sldId id="375" r:id="rId2"/>
    <p:sldId id="330" r:id="rId3"/>
    <p:sldId id="364" r:id="rId4"/>
    <p:sldId id="376" r:id="rId5"/>
    <p:sldId id="365" r:id="rId6"/>
    <p:sldId id="377" r:id="rId7"/>
    <p:sldId id="366" r:id="rId8"/>
    <p:sldId id="2105" r:id="rId9"/>
    <p:sldId id="2094" r:id="rId10"/>
    <p:sldId id="369" r:id="rId11"/>
    <p:sldId id="378" r:id="rId12"/>
    <p:sldId id="2053" r:id="rId13"/>
    <p:sldId id="258" r:id="rId14"/>
    <p:sldId id="2100" r:id="rId15"/>
    <p:sldId id="2102" r:id="rId16"/>
    <p:sldId id="2042" r:id="rId17"/>
    <p:sldId id="2054" r:id="rId18"/>
    <p:sldId id="322" r:id="rId19"/>
    <p:sldId id="2106" r:id="rId20"/>
    <p:sldId id="323" r:id="rId21"/>
    <p:sldId id="353" r:id="rId22"/>
    <p:sldId id="356" r:id="rId23"/>
    <p:sldId id="355" r:id="rId24"/>
    <p:sldId id="354" r:id="rId25"/>
    <p:sldId id="2104" r:id="rId26"/>
    <p:sldId id="2084" r:id="rId27"/>
    <p:sldId id="344" r:id="rId28"/>
    <p:sldId id="266" r:id="rId29"/>
    <p:sldId id="267" r:id="rId30"/>
    <p:sldId id="314" r:id="rId31"/>
    <p:sldId id="2092" r:id="rId32"/>
    <p:sldId id="2093" r:id="rId33"/>
    <p:sldId id="2099" r:id="rId34"/>
    <p:sldId id="2091" r:id="rId35"/>
    <p:sldId id="2095" r:id="rId36"/>
    <p:sldId id="2096" r:id="rId37"/>
    <p:sldId id="2107" r:id="rId38"/>
    <p:sldId id="274" r:id="rId39"/>
    <p:sldId id="273" r:id="rId40"/>
    <p:sldId id="315" r:id="rId41"/>
    <p:sldId id="359" r:id="rId42"/>
    <p:sldId id="332" r:id="rId43"/>
    <p:sldId id="270" r:id="rId44"/>
    <p:sldId id="285" r:id="rId45"/>
    <p:sldId id="347" r:id="rId46"/>
    <p:sldId id="2086" r:id="rId47"/>
    <p:sldId id="348" r:id="rId48"/>
    <p:sldId id="2108" r:id="rId49"/>
    <p:sldId id="372" r:id="rId50"/>
    <p:sldId id="434" r:id="rId51"/>
    <p:sldId id="373" r:id="rId52"/>
    <p:sldId id="280" r:id="rId53"/>
    <p:sldId id="2083" r:id="rId54"/>
    <p:sldId id="371" r:id="rId55"/>
    <p:sldId id="284" r:id="rId56"/>
    <p:sldId id="2109" r:id="rId57"/>
    <p:sldId id="2103" r:id="rId58"/>
    <p:sldId id="346" r:id="rId59"/>
    <p:sldId id="2097" r:id="rId60"/>
    <p:sldId id="2098" r:id="rId61"/>
    <p:sldId id="282" r:id="rId62"/>
    <p:sldId id="349" r:id="rId63"/>
    <p:sldId id="2087" r:id="rId64"/>
    <p:sldId id="2089" r:id="rId65"/>
    <p:sldId id="2088" r:id="rId66"/>
    <p:sldId id="2110" r:id="rId67"/>
    <p:sldId id="286" r:id="rId68"/>
    <p:sldId id="2085" r:id="rId69"/>
    <p:sldId id="2090" r:id="rId70"/>
    <p:sldId id="287" r:id="rId71"/>
    <p:sldId id="288" r:id="rId72"/>
    <p:sldId id="289" r:id="rId73"/>
    <p:sldId id="290" r:id="rId74"/>
    <p:sldId id="291" r:id="rId75"/>
    <p:sldId id="363" r:id="rId76"/>
    <p:sldId id="292" r:id="rId77"/>
    <p:sldId id="293" r:id="rId78"/>
    <p:sldId id="294" r:id="rId79"/>
    <p:sldId id="357" r:id="rId80"/>
    <p:sldId id="351" r:id="rId81"/>
    <p:sldId id="361" r:id="rId82"/>
    <p:sldId id="557" r:id="rId83"/>
    <p:sldId id="743" r:id="rId84"/>
    <p:sldId id="549" r:id="rId85"/>
    <p:sldId id="2056" r:id="rId86"/>
    <p:sldId id="653" r:id="rId87"/>
    <p:sldId id="2057" r:id="rId88"/>
    <p:sldId id="305" r:id="rId89"/>
    <p:sldId id="334" r:id="rId90"/>
    <p:sldId id="415" r:id="rId91"/>
    <p:sldId id="446" r:id="rId92"/>
    <p:sldId id="2058" r:id="rId93"/>
    <p:sldId id="447" r:id="rId94"/>
    <p:sldId id="770" r:id="rId95"/>
    <p:sldId id="788" r:id="rId96"/>
    <p:sldId id="771" r:id="rId97"/>
    <p:sldId id="774" r:id="rId98"/>
    <p:sldId id="776" r:id="rId99"/>
    <p:sldId id="773" r:id="rId100"/>
    <p:sldId id="779" r:id="rId101"/>
    <p:sldId id="780" r:id="rId102"/>
    <p:sldId id="781" r:id="rId103"/>
    <p:sldId id="2059" r:id="rId104"/>
    <p:sldId id="328" r:id="rId105"/>
    <p:sldId id="790" r:id="rId106"/>
    <p:sldId id="458" r:id="rId107"/>
    <p:sldId id="325" r:id="rId108"/>
    <p:sldId id="324" r:id="rId109"/>
    <p:sldId id="396" r:id="rId110"/>
    <p:sldId id="511" r:id="rId111"/>
    <p:sldId id="683" r:id="rId112"/>
    <p:sldId id="752" r:id="rId113"/>
    <p:sldId id="753" r:id="rId114"/>
    <p:sldId id="789" r:id="rId115"/>
    <p:sldId id="754" r:id="rId116"/>
    <p:sldId id="755" r:id="rId117"/>
    <p:sldId id="756" r:id="rId118"/>
    <p:sldId id="758" r:id="rId119"/>
    <p:sldId id="759" r:id="rId120"/>
    <p:sldId id="762" r:id="rId121"/>
    <p:sldId id="763" r:id="rId122"/>
    <p:sldId id="764" r:id="rId123"/>
    <p:sldId id="765" r:id="rId124"/>
    <p:sldId id="766" r:id="rId125"/>
    <p:sldId id="746" r:id="rId126"/>
    <p:sldId id="715" r:id="rId127"/>
    <p:sldId id="791" r:id="rId128"/>
    <p:sldId id="732" r:id="rId129"/>
    <p:sldId id="734" r:id="rId130"/>
    <p:sldId id="736" r:id="rId131"/>
    <p:sldId id="718" r:id="rId132"/>
    <p:sldId id="475" r:id="rId133"/>
    <p:sldId id="406" r:id="rId134"/>
    <p:sldId id="749" r:id="rId135"/>
    <p:sldId id="512" r:id="rId136"/>
    <p:sldId id="514" r:id="rId137"/>
    <p:sldId id="515" r:id="rId138"/>
    <p:sldId id="513" r:id="rId139"/>
    <p:sldId id="516" r:id="rId140"/>
    <p:sldId id="517" r:id="rId141"/>
    <p:sldId id="742" r:id="rId142"/>
    <p:sldId id="2041" r:id="rId1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94660"/>
  </p:normalViewPr>
  <p:slideViewPr>
    <p:cSldViewPr snapToGrid="0">
      <p:cViewPr varScale="1">
        <p:scale>
          <a:sx n="84" d="100"/>
          <a:sy n="84" d="100"/>
        </p:scale>
        <p:origin x="658" y="82"/>
      </p:cViewPr>
      <p:guideLst/>
    </p:cSldViewPr>
  </p:slideViewPr>
  <p:notesTextViewPr>
    <p:cViewPr>
      <p:scale>
        <a:sx n="1" d="1"/>
        <a:sy n="1" d="1"/>
      </p:scale>
      <p:origin x="0" y="0"/>
    </p:cViewPr>
  </p:notesTextViewPr>
  <p:sorterViewPr>
    <p:cViewPr varScale="1">
      <p:scale>
        <a:sx n="1" d="1"/>
        <a:sy n="1" d="1"/>
      </p:scale>
      <p:origin x="0" y="-26779"/>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8.emf"/></Relationships>
</file>

<file path=ppt/ink/ink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1778-03-12T10:52:56.644"/>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2934 409 25,'-5'-8'9,"5"-2"0,-2 0 0,1 1 0,-5-2-1,3 0-1,-2-1 0,-5 0-1,1-1-3,-4 0 0,-1-3-1,-4 1 0,2-3-1,-7 2-1,2-2 1,0-1-1,-3 1 1,1 1 1,-3 1 0,-1 0 1,-4 2 0,2-1 0,-6 2 1,-4 0-1,-2 1-1,-5 2 1,2 1-2,-4 1 0,0 1-1,1 1 1,-1 1-1,1 1 1,-1 1-1,1-1 0,-5 2 0,-1 0 0,-1-1 0,-3 3 0,0 0 0,-6 3 0,3-1 0,-3 2 1,1 1-1,2 0 1,0 3-1,2 1 0,2 0 1,-2 2-1,2 1 1,-2 2-1,3 1 1,-3 2-1,-3 0 0,5 1 1,-2 0 0,4 1 0,3 1 0,4 0 1,6 2 0,1-2-1,3 6 1,-2-2 0,2 4-1,0 2 1,-6 2-1,2-1 1,-1 1-1,1 1 0,1 1 0,0 1 1,5 1-1,0-2-1,7 0 1,4 1 0,2-1 0,1-2 0,6 0 0,3-3 0,2-1 0,1-2 1,3 0-1,1 2 0,2 1 0,3-1 0,3 1-1,4-3 1,0 3 0,4-1-1,2-2 1,5-2-1,0-1 0,3 0 1,1-2-1,3 3 0,-3-2 0,4 1 1,2 2-1,4 1 1,4-1 0,4 2 0,7 1 0,5-3 0,8 0 0,1-1 0,6 0 0,3-4 0,-2-2-1,2-2 1,1 0 0,0-3-1,-3 1 1,-2-3-1,-1 3 1,0-3-1,1 3 1,-3-1-1,1 0 0,-1-2 1,7 0 0,-2-3-1,5-4 1,-1-2 0,-1-5 0,7-4-1,-4-5 1,0-3 0,-6-3-1,-3-3 1,0-3-1,-10-2 0,-3 1 0,-8-1 0,-4 0 1,-5 0-1,-3-1 0,-5-1 0,-1 0 0,2-4 1,2-4-1,-1 1 0,6-3 0,-1-1 0,2 0 0,0 4 1,2 1-1,-9 3-1,-1 0 2,-9 5-2,-3-3 2,-5 1-1,-2-1 0,-4-4 0,4-1 0,5-6 1,5-3-1,1-2 0,5-4 0,4-3 1,2-3-2,-1-4 1,-9-1 0,-7 3 0,-9-2-1,-10 3 1,-13 0 0,-12 4-1,-14 7 1,-10 7-1,-7 6-2,-6 13-6,-15 15-23,-10 12-4,-6 8 0,-6 0-2</inkml:trace>
</inkml:ink>
</file>

<file path=ppt/ink/ink2.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16T08:50:50.559"/>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2934 409 25,'-5'-8'9,"5"-2"0,-2 0 0,1 1 0,-5-2-1,3 0-1,-2-1 0,-5 0-1,1-1-3,-4 0 0,-1-3-1,-4 1 0,2-3-1,-7 2-1,2-2 1,0-1-1,-3 1 1,1 1 1,-3 1 0,-1 0 1,-4 2 0,2-1 0,-6 2 1,-4 0-1,-2 1-1,-5 2 1,2 1-2,-4 1 0,0 1-1,1 1 1,-1 1-1,1 1 1,-1 1-1,1-1 0,-5 2 0,-1 0 0,-1-1 0,-3 3 0,0 0 0,-6 3 0,3-1 0,-3 2 1,1 1-1,2 0 1,0 3-1,2 1 0,2 0 1,-2 2-1,2 1 1,-2 2-1,3 1 1,-3 2-1,-3 0 0,5 1 1,-2 0 0,4 1 0,3 1 0,4 0 1,6 2 0,1-2-1,3 6 1,-2-2 0,2 4-1,0 2 1,-6 2-1,2-1 1,-1 1-1,1 1 0,1 1 0,0 1 1,5 1-1,0-2-1,7 0 1,4 1 0,2-1 0,1-2 0,6 0 0,3-3 0,2-1 0,1-2 1,3 0-1,1 2 0,2 1 0,3-1 0,3 1-1,4-3 1,0 3 0,4-1-1,2-2 1,5-2-1,0-1 0,3 0 1,1-2-1,3 3 0,-3-2 0,4 1 1,2 2-1,4 1 1,4-1 0,4 2 0,7 1 0,5-3 0,8 0 0,1-1 0,6 0 0,3-4 0,-2-2-1,2-2 1,1 0 0,0-3-1,-3 1 1,-2-3-1,-1 3 1,0-3-1,1 3 1,-3-1-1,1 0 0,-1-2 1,7 0 0,-2-3-1,5-4 1,-1-2 0,-1-5 0,7-4-1,-4-5 1,0-3 0,-6-3-1,-3-3 1,0-3-1,-10-2 0,-3 1 0,-8-1 0,-4 0 1,-5 0-1,-3-1 0,-5-1 0,-1 0 0,2-4 1,2-4-1,-1 1 0,6-3 0,-1-1 0,2 0 0,0 4 1,2 1-1,-9 3-1,-1 0 2,-9 5-2,-3-3 2,-5 1-1,-2-1 0,-4-4 0,4-1 0,5-6 1,5-3-1,1-2 0,5-4 0,4-3 1,2-3-2,-1-4 1,-9-1 0,-7 3 0,-9-2-1,-10 3 1,-13 0 0,-12 4-1,-14 7 1,-10 7-1,-7 6-2,-6 13-6,-15 15-23,-10 12-4,-6 8 0,-6 0-2</inkml:trace>
</inkml:ink>
</file>

<file path=ppt/ink/ink3.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09T09:23:29.99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2529 191 27,'22'-16'12,"-33"-2"0,3 3-3,-32-5-2,-18 2-1,-18-1-2,-23 1-1,-21 2-1,-27 2-1,-9 4 1,-19 5-1,-7 4 0,-6 8 0,-10 9 1,6 6 1,3 9 0,15 9 2,11 9 0,23 6 2,26 10 0,27-1 2,53 6-1,34-3 1,53-1-1,45-9 0,50-4 1,18-10-1,47-10-1,18-15 0,26-8-1,-1-13-1,17-7 0,-19-13-1,-1-9 0,-27-14-2,-15-6 0,-49-6-1,-49-9 0,-52-5 0,-54-2-1,-64-1 0,-51 5-1,-39 7 0,-49 9-1,-19 10-4,-38 15-8,-4 14-23,-31 19-1,-18 10 2,3 10-2</inkml:trace>
</inkml:ink>
</file>

<file path=ppt/ink/ink4.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09T09:23:55.44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2529 191 27,'22'-16'12,"-33"-2"0,3 3-3,-32-5-2,-18 2-1,-18-1-2,-23 1-1,-21 2-1,-27 2-1,-9 4 1,-19 5-1,-7 4 0,-6 8 0,-10 9 1,6 6 1,3 9 0,15 9 2,11 9 0,23 6 2,26 10 0,27-1 2,53 6-1,34-3 1,53-1-1,45-9 0,50-4 1,18-10-1,47-10-1,18-15 0,26-8-1,-1-13-1,17-7 0,-19-13-1,-1-9 0,-27-14-2,-15-6 0,-49-6-1,-49-9 0,-52-5 0,-54-2-1,-64-1 0,-51 5-1,-39 7 0,-49 9-1,-19 10-4,-38 15-8,-4 14-23,-31 19-1,-18 10 2,3 10-2</inkml:trace>
</inkml:ink>
</file>

<file path=ppt/ink/ink5.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09T09:25:59.07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3277 247 27,'29'-20'12,"-43"-4"0,3 4-3,-41-5-2,-23 1-1,-24 0-2,-29 0-1,-27 3-1,-35 3-1,-11 6 1,-26 4-1,-11 7 0,-5 11 0,-14 10 1,8 9 1,5 11 0,19 12 2,13 11 0,30 9 2,35 12 0,34-1 2,69 8-1,44-4 1,69-2-1,58-11 0,65-5 1,23-14-1,61-12-1,22-20 0,36-10-1,-3-17-1,25-9 0,-27-16-1,-1-13 0,-36-17-2,-20-8 0,-61-9-1,-64-11 0,-68-6 0,-70-2-1,-83-3 0,-67 7-1,-49 10 0,-64 10-1,-25 15-4,-48 17-8,-6 21-23,-42 23-1,-20 13 2,2 13-2</inkml:trace>
</inkml:ink>
</file>

<file path=ppt/ink/ink6.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18T08:36:58.39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3277 247 27,'29'-20'12,"-43"-4"0,3 4-3,-41-5-2,-23 1-1,-24 0-2,-29 0-1,-27 3-1,-35 3-1,-11 6 1,-26 4-1,-11 7 0,-5 11 0,-14 10 1,8 9 1,5 11 0,19 12 2,13 11 0,30 9 2,35 12 0,34-1 2,69 9-1,44-5 1,69-2-1,58-11 0,65-5 1,23-14-1,61-12-1,22-20 0,36-10-1,-3-17-1,25-9 0,-27-16-1,-1-13 0,-36-17-2,-20-8 0,-61-9-1,-64-11 0,-68-6 0,-70-3-1,-83-2 0,-67 7-1,-49 10 0,-64 10-1,-25 15-4,-48 17-8,-6 21-23,-42 23-1,-20 13 2,2 13-2</inkml:trace>
</inkml:ink>
</file>

<file path=ppt/ink/ink7.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18T08:37:12.94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3277 247 27,'29'-20'12,"-43"-4"0,3 4-3,-41-5-2,-23 1-1,-24 0-2,-29 0-1,-27 3-1,-35 3-1,-11 6 1,-26 4-1,-11 7 0,-5 11 0,-14 10 1,8 9 1,5 11 0,19 12 2,13 11 0,30 9 2,35 12 0,34-1 2,69 9-1,44-5 1,69-2-1,58-11 0,65-5 1,23-14-1,61-12-1,22-20 0,36-10-1,-3-17-1,25-9 0,-27-16-1,-1-13 0,-36-17-2,-20-8 0,-61-9-1,-64-11 0,-68-6 0,-70-3-1,-83-2 0,-67 7-1,-49 10 0,-64 10-1,-25 15-4,-48 17-8,-6 21-23,-42 23-1,-20 13 2,2 13-2</inkml:trace>
</inkml:ink>
</file>

<file path=ppt/ink/ink8.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18T08:37:25.01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3278 247 27,'29'-20'12,"-43"-4"0,3 4-3,-41-5-2,-23 1-1,-24 0-2,-29 0-1,-28 3-1,-34 3-1,-11 6 1,-26 4-1,-10 7 0,-6 11 0,-14 10 1,8 9 1,4 11 0,20 12 2,13 11 0,30 9 2,35 12 0,34-1 2,69 9-1,44-5 1,69-2-1,58-11 0,65-5 1,23-14-1,61-12-1,23-20 0,35-10-1,-3-17-1,24-9 0,-26-16-1,-1-13 0,-35-17-2,-21-8 0,-61-9-1,-64-11 0,-68-6 0,-70-3-1,-83-2 0,-67 7-1,-49 10 0,-64 10-1,-25 15-4,-49 17-8,-5 21-23,-41 23-1,-21 13 2,2 13-2</inkml:trace>
</inkml:ink>
</file>

<file path=ppt/ink/ink9.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18T08:37:34.36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3278 247 27,'29'-20'12,"-43"-4"0,3 4-3,-41-5-2,-23 1-1,-24 0-2,-29 0-1,-28 3-1,-34 3-1,-11 6 1,-26 4-1,-10 7 0,-6 11 0,-14 10 1,8 9 1,4 11 0,20 12 2,13 11 0,30 9 2,35 12 0,34-1 2,69 9-1,44-5 1,69-2-1,58-11 0,65-5 1,23-14-1,61-12-1,23-20 0,35-10-1,-3-17-1,24-9 0,-26-16-1,-1-13 0,-35-17-2,-21-8 0,-61-9-1,-64-11 0,-68-6 0,-70-3-1,-83-2 0,-67 7-1,-49 10 0,-64 10-1,-25 15-4,-49 17-8,-5 21-23,-41 23-1,-21 13 2,2 13-2</inkml:trace>
</inkml:ink>
</file>

<file path=ppt/ink/ink10.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18T08:39:49.53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4878 1623 27,'43'-132'12,"-64"-27"0,5 26-3,-62-32-2,-33 6-1,-36 0-2,-44 0-1,-41 20-1,-50 20-1,-17 40 1,-38 26-1,-17 46 0,-8 73 0,-20 67 1,12 59 1,6 72 0,29 81 2,20 72 0,44 59 2,53 80 0,50-6 2,102 52-1,66-26 1,103-14-1,86-72 0,96-33 1,35-93-1,90-79-1,35-133 0,52-66-1,-5-112-1,37-61 0,-40-104-1,-1-87 0,-53-113-2,-30-53 0,-91-59-1,-96-72 0,-100-41 0,-105-13-1,-123-20 0,-100 47-1,-72 66 0,-96 66-1,-37 99-4,-72 113-8,-8 139-23,-63 152-1,-29 86 2,2 86-2</inkml:trace>
</inkml:ink>
</file>

<file path=ppt/ink/ink1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1-07-09T15:35:24.23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3900 386 27,'35'-32'12,"-53"-5"0,6 5-3,-51-8-2,-27 3-1,-27-1-2,-35 2-1,-33 2-1,-42 6-1,-13 9 1,-29 7-1,-13 11 0,-8 15 0,-14 18 1,7 14 1,5 16 0,25 19 2,15 19 0,34 12 2,44 17 0,39 2 2,82 11-1,53-6 1,83-4-1,69-16 0,75-8 1,30-23-1,70-17-1,30-31 0,40-17-1,-3-26-1,28-14 0,-30-27-1,-3-19 0,-39-26-2,-26-12 0,-74-14-1,-75-18 0,-80-9 0,-85-4-1,-98-3 0,-79 10-1,-60 14 0,-75 17-1,-30 24-4,-58 26-8,-6 34-23,-49 34-1,-26 21 2,4 20-2</inkml:trace>
</inkml:ink>
</file>

<file path=ppt/ink/ink12.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1-07-09T15:35:49.66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2204 340 27,'19'-28'12,"-28"-4"0,1 4-3,-27-8-2,-17 4-1,-13-2-2,-21 2-1,-19 3-1,-23 3-1,-7 10 1,-17 6-1,-9 8 0,-2 15 0,-9 15 1,5 13 1,1 13 0,16 18 2,6 16 0,21 9 2,26 18 0,20 0 2,48 10-1,29-5 1,46-3-1,40-17 0,42-4 1,18-20-1,39-17-1,17-27 0,22-14-1,-2-23-1,17-13 0,-17-23-1,-3-17 0,-22-24-2,-12-10 0,-45-10-1,-41-17 0,-45-11 0,-49-1-1,-54-3 0,-46 9-1,-32 14 0,-45 12-1,-15 22-4,-33 24-8,-5 29-23,-26 30-1,-15 19 2,2 17-2</inkml:trace>
</inkml:ink>
</file>

<file path=ppt/ink/ink13.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1-07-09T15:36:16.95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3900 386 27,'35'-32'12,"-53"-5"0,6 5-3,-51-8-2,-27 3-1,-27-1-2,-35 2-1,-33 2-1,-42 6-1,-13 9 1,-29 7-1,-13 11 0,-8 15 0,-14 18 1,7 14 1,5 16 0,25 19 2,15 19 0,34 12 2,44 17 0,39 2 2,82 11-1,53-6 1,83-3-1,69-18 0,75-6 1,30-24-1,70-18-1,30-30 0,40-17-1,-3-26-1,28-14 0,-30-27-1,-3-19 0,-39-26-2,-26-12 0,-74-13-1,-75-20 0,-80-8 0,-85-4-1,-98-3 0,-79 10-1,-60 14 0,-75 17-1,-30 24-4,-58 26-8,-6 34-23,-49 34-1,-26 21 2,4 20-2</inkml:trace>
</inkml:ink>
</file>

<file path=ppt/ink/ink14.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1-07-09T15:36:48.40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2202 339 27,'20'-28'12,"-30"-4"0,3 4-3,-28-8-2,-16 4-1,-15-2-2,-20 3-1,-17 1-1,-26 5-1,-6 8 1,-18 7-1,-7 9 0,-4 14 0,-8 15 1,4 12 1,4 14 0,13 18 2,9 16 0,19 10 2,24 16 0,23 1 2,46 9-1,30-4 1,47-3-1,39-16 0,42-5 1,18-21-1,39-16-1,15-27 0,25-14-1,-2-23-1,16-13 0,-18-23-1,0-17 0,-25-23-2,-13-11 0,-41-11-1,-44-17 0,-44-8 0,-48-3-1,-56-2 0,-44 8-1,-35 13 0,-41 14-1,-18 21-4,-31 24-8,-5 29-23,-29 30-1,-13 19 2,2 17-2</inkml:trace>
</inkml:ink>
</file>

<file path=ppt/ink/ink15.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1-07-09T15:37:28.68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3221 377 27,'29'-31'12,"-43"-5"0,3 5-3,-40-8-2,-23 3-1,-23-1-2,-29 1-1,-26 3-1,-35 5-1,-11 10 1,-25 7-1,-11 9 0,-5 16 0,-13 17 1,7 15 1,5 14 0,19 20 2,13 16 0,29 15 2,34 17 0,34 0 2,68 10-1,43-4 1,68-5-1,57-15 0,63-8 1,24-22-1,59-18-1,22-31 0,35-14-1,-2-28-1,23-13 0,-25-25-1,-2-19 0,-35-26-2,-19-13 0,-61-13-1,-63-18 0,-66-7 0,-69-5-1,-82-4 0,-65 12-1,-49 12 0,-63 18-1,-24 22-4,-47 27-8,-7 31-23,-40 36-1,-21 20 2,3 18-2</inkml:trace>
</inkml:ink>
</file>

<file path=ppt/ink/ink16.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1-07-09T15:37:45.46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3218 388 27,'29'-32'12,"-44"-5"0,5 5-3,-42-9-2,-22 4-1,-22-1-2,-30 1-1,-26 4-1,-35 4-1,-11 10 1,-24 7-1,-12 11 0,-5 15 0,-12 19 1,6 13 1,5 16 0,19 20 2,13 18 0,29 13 2,35 17 0,33 2 2,68 10-1,43-5 1,68-3-1,57-19 0,63-5 1,24-24-1,58-19-1,23-30 0,35-16-1,-3-27-1,24-15 0,-25-25-1,-3-21 0,-34-25-2,-19-14 0,-62-11-1,-62-20 0,-66-10 0,-69-3-1,-82-3 0,-65 11-1,-49 13 0,-62 17-1,-25 24-4,-46 27-8,-8 34-23,-40 33-1,-21 23 2,4 19-2</inkml:trace>
</inkml:ink>
</file>

<file path=ppt/ink/ink17.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1-07-09T15:37:59.42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3221 243 27,'29'-20'12,"-43"-3"0,3 3-3,-40-5-2,-23 2-1,-23-1-2,-29 1-1,-26 2-1,-35 3-1,-11 6 1,-25 5-1,-11 6 0,-5 10 0,-13 11 1,7 9 1,5 10 0,19 12 2,13 11 0,29 9 2,34 11 0,34 0 2,68 7-1,43-3 1,68-3-1,57-10 0,63-5 1,24-14-1,59-12-1,22-19 0,35-10-1,-2-17-1,23-9 0,-25-16-1,-2-12 0,-35-17-2,-19-8 0,-61-8-1,-63-12 0,-66-5 0,-69-3-1,-82-2 0,-65 7-1,-49 9 0,-63 10-1,-24 15-4,-47 17-8,-7 20-23,-40 23-1,-21 13 2,3 12-2</inkml:trace>
</inkml:ink>
</file>

<file path=ppt/ink/ink18.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1-07-09T15:38:22.12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3221 244 27,'29'-21'12,"-43"-2"0,3 3-3,-40-5-2,-23 2-1,-23-1-2,-29 1-1,-26 2-1,-35 3-1,-11 6 1,-25 5-1,-11 6 0,-5 10 0,-13 11 1,7 9 1,5 10 0,19 12 2,13 12 0,29 7 2,34 12 0,34 0 2,68 6-1,43-2 1,68-2-1,57-12 0,63-3 1,24-15-1,59-12-1,22-19 0,35-10-1,-2-17-1,23-9 0,-25-16-1,-2-12 0,-35-17-2,-19-8 0,-61-8-1,-63-12 0,-66-6 0,-69-1-1,-82-2 0,-65 6-1,-49 8 0,-63 11-1,-24 15-4,-47 17-8,-7 20-23,-40 23-1,-21 13 2,3 12-2</inkml:trace>
</inkml:ink>
</file>

<file path=ppt/ink/ink19.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18T18:40:07.02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3221 244 27,'29'-21'12,"-43"-2"0,3 3-3,-40-5-2,-23 2-1,-23-1-2,-29 1-1,-26 2-1,-35 3-1,-11 6 1,-25 5-1,-11 6 0,-5 10 0,-13 11 1,7 9 1,5 10 0,19 12 2,13 12 0,29 7 2,34 12 0,34 0 2,68 6-1,43-2 1,68-2-1,57-12 0,63-3 1,24-15-1,59-12-1,22-19 0,35-10-1,-2-17-1,23-9 0,-25-16-1,-2-12 0,-35-17-2,-19-8 0,-61-8-1,-63-12 0,-66-6 0,-69-1-1,-82-2 0,-65 6-1,-49 8 0,-63 11-1,-24 15-4,-47 17-8,-7 20-23,-40 23-1,-21 13 2,3 12-2</inkml:trace>
</inkml:ink>
</file>

<file path=ppt/ink/ink20.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18T18:40:16.06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3221 478 27,'29'-41'12,"-43"-4"0,3 5-3,-40-9-2,-23 4-1,-23-2-2,-29 1-1,-26 5-1,-35 6-1,-11 11 1,-25 10-1,-11 12 0,-5 20 0,-13 21 1,7 18 1,5 20 0,19 23 2,13 24 0,29 13 2,34 24 0,34 1 2,68 13-1,43-6 1,68-4-1,57-24 0,63-5 1,24-30-1,59-23-1,22-38 0,35-20-1,-2-32-1,23-19 0,-25-31-1,-2-24 0,-35-33-2,-19-16 0,-61-14-1,-63-25 0,-66-12 0,-69-4-1,-82-2 0,-65 12-1,-49 16 0,-63 21-1,-24 30-4,-47 33-8,-7 40-23,-40 45-1,-21 25 2,3 24-2</inkml:trace>
</inkml:ink>
</file>

<file path=ppt/ink/ink2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18T18:42:06.44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3221 243 27,'29'-20'12,"-43"-3"0,3 3-3,-40-5-2,-23 2-1,-23-1-2,-29 1-1,-26 2-1,-35 3-1,-11 6 1,-25 5-1,-11 6 0,-5 10 0,-13 11 1,7 9 1,5 10 0,19 12 2,13 11 0,29 9 2,34 11 0,34 0 2,68 7-1,43-3 1,68-3-1,57-10 0,63-5 1,24-14-1,59-12-1,22-19 0,35-10-1,-2-17-1,23-9 0,-25-16-1,-2-12 0,-35-17-2,-19-8 0,-61-8-1,-63-12 0,-66-5 0,-69-3-1,-82-2 0,-65 7-1,-49 9 0,-63 10-1,-24 15-4,-47 17-8,-7 20-23,-40 23-1,-21 13 2,3 12-2</inkml:trace>
</inkml:ink>
</file>

<file path=ppt/ink/ink22.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09T09:36:44.86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3221 243 27,'29'-20'12,"-43"-3"0,3 3-3,-40-5-2,-23 2-1,-23-1-2,-29 1-1,-26 2-1,-35 3-1,-11 6 1,-25 5-1,-11 6 0,-5 10 0,-13 11 1,7 9 1,5 10 0,19 12 2,13 11 0,29 9 2,34 11 0,34 0 2,68 7-1,43-3 1,68-3-1,57-10 0,63-5 1,24-14-1,59-12-1,22-19 0,35-10-1,-2-17-1,23-9 0,-25-16-1,-2-12 0,-35-17-2,-19-8 0,-61-8-1,-63-12 0,-66-5 0,-69-3-1,-82-2 0,-65 7-1,-49 9 0,-63 10-1,-24 15-4,-47 17-8,-7 20-23,-40 23-1,-21 13 2,3 12-2</inkml:trace>
</inkml:ink>
</file>

<file path=ppt/ink/ink23.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09T09:40:18.35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3221 243 27,'29'-20'12,"-43"-3"0,3 3-3,-40-5-2,-23 2-1,-23-1-2,-29 1-1,-26 2-1,-35 3-1,-11 6 1,-25 5-1,-11 6 0,-5 10 0,-13 11 1,7 9 1,5 10 0,19 12 2,13 11 0,29 9 2,34 11 0,34 0 2,68 7-1,43-3 1,68-3-1,57-10 0,63-5 1,24-14-1,59-12-1,22-19 0,35-10-1,-2-17-1,23-9 0,-25-16-1,-2-12 0,-35-17-2,-19-8 0,-61-8-1,-63-12 0,-66-5 0,-69-3-1,-82-2 0,-65 7-1,-49 9 0,-63 10-1,-24 15-4,-47 17-8,-7 20-23,-40 23-1,-21 13 2,3 12-2</inkml:trace>
</inkml:ink>
</file>

<file path=ppt/ink/ink24.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18T09:03:17.5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10280 774 27,'93'-67'12,"-138"-6"0,10 9-3,-128-16-2,-73 7-1,-73-4-2,-93 4-1,-86 6-1,-109 9-1,-34 20 1,-80 16-1,-36 19 0,-15 31 0,-42 36 1,23 29 1,12 31 0,64 39 2,42 38 0,92 22 2,108 39 0,109-1 2,217 23-1,137-9 1,217-7-1,182-38 0,200-10 1,77-48-1,189-38-1,73-60 0,108-33-1,-6-54-1,73-28 0,-80-52-1,-6-38 0,-108-54-2,-64-25 0,-195-26-1,-201-39 0,-210-18 0,-220-7-1,-262-3 0,-207 19-1,-157 25 0,-200 36-1,-77 47-4,-153 55-8,-19 64-23,-128 73-1,-67 41 2,10 39-2</inkml:trace>
</inkml:ink>
</file>

<file path=ppt/ink/ink25.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18T09:07:14.22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3241 246 27,'30'-21'12,"-45"-2"0,4 3-3,-40-5-2,-23 1-1,-24 0-2,-29 1-1,-26 2-1,-36 3-1,-10 6 1,-25 5-1,-11 6 0,-6 10 0,-12 11 1,7 9 1,3 10 0,21 13 2,13 11 0,29 8 2,34 11 0,34 1 2,69 6-1,43-2 1,68-3-1,58-11 0,63-4 1,24-15-1,60-12-1,23-18 0,33-11-1,-1-17-1,23-9 0,-25-17-1,-2-11 0,-34-17-2,-21-9 0,-61-7-1,-63-13 0,-66-5 0,-70-3-1,-83 0 0,-65 5-1,-49 9 0,-63 10-1,-25 16-4,-47 17-8,-7 20-23,-40 23-1,-22 13 2,4 12-2</inkml:trace>
</inkml:ink>
</file>

<file path=ppt/ink/ink26.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6-12-13T18:23:56.84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1747 238 22,'8'-19'9,"-8"19"-1,0 0 0,0 0-1,10-18-1,-10 18-2,0 0 1,-6-19-1,6 19 1,-15-17-1,15 17 1,-23-15-1,23 15 0,-29-17-1,13 5 0,-3 3-1,-1 1-1,-5 1 0,0-1-1,-6 1 0,-1 4 0,-5-4 0,-5 0 0,-3 2 0,-4 0 1,-1-3-1,-2-2 0,-1 3 0,3-1 0,2 1 0,0 2 0,7 0 0,0 1 0,1 3 0,1 1 0,2 3 0,-3 4-1,-1 5 1,0 1 0,-2 4 0,2 5 0,-4 6 0,0 3-1,-1 1 1,1 2 0,-1 0 0,1 3 0,0 0 0,4-2 0,1-1 0,6 3 0,-2-1 0,4 2 0,-1 1 0,4 3 0,6 5 0,1 0 0,5-1 0,4 0 0,4-2 1,9-1-1,4 1 0,6 2 1,7-8-1,9 1 0,11 1 0,12-4 1,7-2-1,8-4 0,12-6 1,9-6 0,11-9 1,7-6-1,6-15 1,-2-4 0,9-10 1,1-9 1,-8-9 1,1-5-1,-4-14 0,-11 0 0,-4-13 0,-8 3-1,-10-5 0,-8 1-2,-9 5 0,-11-1 0,-11 10 0,-11 9 0,-11 7-2,-16 9-1,-11 11-3,-18 8-5,-14 4-18,-5 23-1,-21-8 0,7 12 0</inkml:trace>
</inkml:ink>
</file>

<file path=ppt/ink/ink27.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6-12-13T18:23:56.84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1746 238 22,'8'-19'9,"-8"19"-1,0 0 0,0 0-1,10-18-1,-10 18-2,0 0 1,-6-19-1,6 19 1,-15-17-1,15 17 1,-23-15-1,23 15 0,-29-17-1,13 5 0,-3 3-1,-1 1-1,-5 1 0,0-1-1,-6 1 0,-1 4 0,-5-4 0,-5 0 0,-3 2 0,-4 0 1,-1-3-1,-2-2 0,-1 3 0,3-1 0,2 1 0,0 2 0,7 0 0,1 1 0,0 3 0,1 1 0,2 3 0,-3 4-1,-1 5 1,0 1 0,-2 4 0,2 5 0,-4 6 0,0 3-1,-1 1 1,1 2 0,-1 0 0,1 3 0,0 0 0,4-2 0,1-1 0,6 3 0,-2-1 0,4 2 0,-1 1 0,4 3 0,6 5 0,1 0 0,5-1 0,4 0 0,4-2 1,9-1-1,4 1 0,6 2 1,7-8-1,9 1 0,11 1 0,12-4 1,7-2-1,8-4 0,12-6 1,9-6 0,11-9 1,7-6-1,6-15 1,-2-4 0,9-10 1,0-9 1,-7-9 1,1-5-1,-4-14 0,-11 0 0,-4-13 0,-8 3-1,-10-5 0,-8 1-2,-9 5 0,-11-1 0,-11 10 0,-11 9 0,-11 7-2,-16 9-1,-11 11-3,-18 8-5,-14 4-18,-5 23-1,-21-8 0,7 12 0</inkml:trace>
</inkml:ink>
</file>

<file path=ppt/ink/ink28.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6-12-13T18:23:56.84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1746 238 22,'8'-19'9,"-8"19"-1,0 0 0,0 0-1,10-18-1,-10 18-2,0 0 1,-6-19-1,6 19 1,-15-17-1,15 17 1,-23-15-1,23 15 0,-29-17-1,13 5 0,-3 3-1,-1 1-1,-5 1 0,0-1-1,-6 1 0,-1 4 0,-5-4 0,-5 0 0,-3 2 0,-4 0 1,-1-3-1,-2-2 0,-1 3 0,3-1 0,2 1 0,0 2 0,7 0 0,1 1 0,0 3 0,1 1 0,2 3 0,-3 4-1,-1 5 1,0 1 0,-2 4 0,2 5 0,-4 6 0,0 3-1,-1 1 1,1 2 0,-1 0 0,1 3 0,0 0 0,4-2 0,1-1 0,6 3 0,-2-1 0,4 2 0,-1 1 0,4 3 0,6 5 0,1 0 0,5-1 0,4 0 0,4-2 1,9-1-1,4 1 0,6 2 1,7-8-1,9 1 0,11 1 0,12-4 1,7-2-1,8-4 0,12-6 1,9-6 0,11-9 1,7-6-1,6-15 1,-2-4 0,9-10 1,0-9 1,-7-9 1,1-5-1,-4-14 0,-11 0 0,-4-13 0,-8 3-1,-10-5 0,-8 1-2,-9 5 0,-11-1 0,-11 10 0,-11 9 0,-11 7-2,-16 9-1,-11 11-3,-18 8-5,-14 4-18,-5 23-1,-21-8 0,7 12 0</inkml:trace>
</inkml:ink>
</file>

<file path=ppt/ink/ink29.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6-07-12T09:01:53.734"/>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78 69 14,'-9'-24'11,"-18"-1"-6,-15 5-20</inkml:trace>
</inkml:ink>
</file>

<file path=ppt/ink/ink30.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2-18T11:13:21.4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1705 175 22,'0'0'7,"0"0"1,-4-16-1,4 16-1,0 0 1,-21-2 0,21 2 0,-19-3 1,19 3 1,-25-4-1,12 2 0,-5-2-1,1 1-1,-5-1-1,0 1 0,-5-3-2,-1 3 0,-3-7-2,-4 1 1,-3-2-1,1 1 0,-4-3 0,-3 0-1,0-2 1,-3 5 0,0 0-1,-3-1 0,-2 7 1,-1-1-1,-1 1 0,-2 4 0,2 3 0,-2 3 1,3 1-2,3 1 2,0-3-1,6 3 0,1-1 0,2 2 1,3 1 0,5 2 0,-6 3 0,4 4 0,1 0 1,-2 4-1,3 5 0,0 3 0,-1 0 0,2 4 0,4-1-1,2 1 1,2 2-1,5 1 0,4 6 0,5-3 1,9 4-1,1 3 1,4 1 0,12 2 1,2 0-1,11 1 2,4-5 0,14-3 2,6-3-1,13-7 0,7-6 0,15-8 0,2-12 1,14-5-1,2-15 0,9-7-1,1-15-1,2-4 1,-5-12-1,-1-7-1,-8-4 0,-7 0 0,-12-4 0,-11-1 0,-16 2-1,-9 3 1,-15 3-1,-14 4 0,-12 3 0,-13 2-1,-15 10-1,-13 2-1,-11 10-4,-17-2-11,-16 7-20,-11 7 0,-25 1 1,-12 3 0</inkml:trace>
</inkml:ink>
</file>

<file path=ppt/ink/ink3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2-18T11:13:21.4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1705 175 22,'0'0'7,"0"0"1,-4-16-1,4 16-1,0 0 1,-21-2 0,21 2 0,-19-3 1,19 3 1,-25-4-1,12 2 0,-5-2-1,1 1-1,-5-1-1,0 1 0,-5-3-2,-1 3 0,-3-7-2,-4 1 1,-3-2-1,1 1 0,-4-3 0,-3 0-1,0-2 1,-3 5 0,0 0-1,-3-1 0,-2 7 1,-1-1-1,-1 1 0,-2 4 0,2 3 0,-2 3 1,3 1-2,3 1 2,0-3-1,6 3 0,1-1 0,2 2 1,3 1 0,5 2 0,-6 3 0,4 4 0,1 0 1,-2 4-1,3 5 0,0 3 0,-1 0 0,2 4 0,4-1-1,2 1 1,2 2-1,5 1 0,4 6 0,5-3 1,9 5-1,1 2 1,4 1 0,12 2 1,2 0-1,11 1 2,4-5 0,14-3 2,6-3-1,13-7 0,7-6 0,15-8 0,2-12 1,14-5-1,2-15 0,9-7-1,1-15-1,2-4 1,-5-12-1,-1-7-1,-8-4 0,-7 0 0,-12-4 0,-11-1 0,-16 1-1,-9 4 1,-15 3-1,-14 4 0,-12 3 0,-13 2-1,-15 10-1,-13 2-1,-11 10-4,-17-2-11,-16 7-20,-11 7 0,-25 1 1,-12 3 0</inkml:trace>
</inkml:ink>
</file>

<file path=ppt/ink/ink32.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2-18T11:13:21.4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1705 175 22,'0'0'7,"0"0"1,-4-16-1,4 16-1,0 0 1,-21-2 0,21 2 0,-19-3 1,19 3 1,-25-4-1,12 2 0,-5-2-1,1 1-1,-5-1-1,0 1 0,-5-3-2,-1 3 0,-3-7-2,-4 1 1,-3-2-1,1 1 0,-4-3 0,-3 0-1,0-2 1,-3 5 0,0 0-1,-3-1 0,-2 7 1,-1-1-1,-1 1 0,-2 4 0,2 3 0,-2 3 1,3 1-2,3 1 2,0-3-1,6 3 0,1-1 0,2 2 1,3 1 0,5 2 0,-6 3 0,4 4 0,1 0 1,-2 4-1,3 5 0,0 3 0,-1 0 0,2 4 0,4-1-1,2 1 1,2 2-1,5 1 0,4 6 0,5-3 1,9 4-1,1 3 1,4 1 0,12 2 1,2 0-1,11 1 2,4-5 0,14-3 2,6-3-1,13-7 0,7-6 0,15-8 0,2-12 1,14-5-1,2-15 0,9-7-1,1-15-1,2-4 1,-5-12-1,-1-7-1,-8-4 0,-7 0 0,-12-4 0,-11-1 0,-16 2-1,-9 3 1,-15 3-1,-14 4 0,-12 3 0,-13 2-1,-15 10-1,-13 2-1,-11 10-4,-17-2-11,-16 7-20,-11 7 0,-25 1 1,-12 3 0</inkml:trace>
</inkml:ink>
</file>

<file path=ppt/ink/ink33.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2-18T11:13:21.4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1705 175 22,'0'0'7,"0"0"1,-4-16-1,4 16-1,0 0 1,-21-2 0,21 2 0,-19-3 1,19 3 1,-25-4-1,12 2 0,-5-2-1,1 1-1,-5-1-1,0 1 0,-5-3-2,-1 3 0,-3-7-2,-4 1 1,-3-2-1,1 1 0,-4-3 0,-3 0-1,0-2 1,-3 5 0,0 0-1,-3-1 0,-2 7 1,-1-1-1,-1 1 0,-2 4 0,2 3 0,-2 3 1,3 1-2,3 1 2,0-3-1,6 3 0,1-1 0,2 2 1,3 1 0,5 2 0,-6 3 0,4 4 0,1 0 1,-2 4-1,3 5 0,0 3 0,-1 0 0,2 4 0,4-1-1,2 1 1,2 2-1,5 1 0,4 6 0,5-3 1,9 5-1,1 2 1,4 1 0,12 2 1,2 0-1,11 1 2,4-5 0,14-3 2,6-3-1,13-7 0,7-6 0,15-8 0,2-12 1,14-5-1,2-15 0,9-7-1,1-15-1,2-4 1,-5-12-1,-1-7-1,-8-4 0,-7 0 0,-12-4 0,-11-1 0,-16 1-1,-9 4 1,-15 3-1,-14 4 0,-12 3 0,-13 2-1,-15 10-1,-13 2-1,-11 10-4,-17-2-11,-16 7-20,-11 7 0,-25 1 1,-12 3 0</inkml:trace>
</inkml:ink>
</file>

<file path=ppt/ink/ink34.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02T14:53:56.14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1733 34,'0'0'11,"0"0"-2,0 0-1,0 0-3,0 0-1,0 0-1,0 0 0,0 0 1,0 0 0,0 0-1,13 9 0,-13-9 0,18 16 0,-18-16 0,22 21 0,-9-6-1,0-5 2,5 5 0,-1-6 1,5 0 0,1-1 1,3 4 0,0-7-1,10 7 0,2-4-1,8 3-1,2-5-1,5 5 0,4-3-1,4 1 0,-3-1-1,-1 1 1,0-1-1,-1 6 1,-3-2 1,0-1-1,-2 3 0,7-2 1,0-3-1,12 3 0,2-6 1,4-2-1,5-8-1,1 2 0,3-6 0,2-4 0,1-1 0,-2-1 0,-5 1 1,-2 1-1,2 0 0,-1 7 0,-1-2 1,0 6 0,-4-2-1,0 3 1,0 3-1,0 1 0,-1-3 0,1-1 0,0 0 1,3-1-1,4-3 1,6-3 0,1 0 0,1 1 0,2-3-1,2 1 1,0-3 0,2 5 0,-2-5-1,2-2 1,1-3-1,1-1 1,2-4 0,-3 0-1,5-7 1,-2 1-1,-6-3 0,-7-1 1,-3-6-1,-6 3 2,-11-6-2,-6-1 1,-11-1 0,-3 3 0,-11-4 0,-8 0-1,-7 9 1,-1-2-1,-5-1 0,-2 3 0,-4-6 1,0 4-1,0 1 0,-3-6 0,0-3 1,-2 3-1,-4-1 0,-3-1 0,-4 0 0,-1 1 0,-8 0 0,-3 2 0,-3-1 1,-3 4-1,-1-2 0,-1 1 0,-8-6 0,3 6 0,-4-11 0,-2 4 0,-9-1 0,-3-3 0,-7 2 0,-8 1 0,-6 5 0,-6 3 0,-9 9 1,-5 1-1,-1 3 0,-2 7 0,2 8 0,-2 1 0,1 3 0,-4 6 0,3 0 0,-3 8 0,-5 2 0,-2-1 1,-2 7-1,6 1 0,-2 0 0,1 3 0,8 1 1,1 0-1,3-2 0,3 3 1,0-7-1,0 3 0,2 0 1,0-2-1,0-1 0,-3 1 0,2-2 1,1-1-1,0 5 1,0-3-1,0 2 0,1 2 0,2 2 1,0 1-1,6 5-1,1-1 1,5 3 0,2 0 0,5 1 1,2-3-1,4 1 0,4 4 0,2-3 0,2 4 1,-1-1-1,4 2 0,0 3 0,-2 7 0,2 2-1,1 3 1,-1 2 0,3 3 0,4-1 0,2-2 0,7-1 0,4-1 0,3-7 0,4 3 0,5-4 0,4 1 0,0 1 1,8-3-1,1-2 1,1-1-1,7 0 1,0-4-1,13 2 1,7-4-1,12-1-2,8-5-11,5 1-25,4-1 2,-8-14-2,-2-11 1</inkml:trace>
</inkml:ink>
</file>

<file path=ppt/ink/ink35.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6-10-18T08:55:51.76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2154 188 40,'-6'-18'21,"6"18"-2,0 0 1,0 0-4,0 0-2,-21-6-4,21 6-2,0 0-2,-13 0-2,13 0-1,0 0 0,-15-4-1,15 4 0,-16-4 0,16 4 0,-22-6-1,22 6 0,-26-12 0,13 7 0,-4-2-1,3-2 1,-2 0-1,-2 0 0,-1 0 1,-5 1-1,-3-3 0,-1 2 0,-6 1 0,-1 2 0,0 0 0,-2 0 0,3 2 0,4 2 0,3 1 0,1-1 0,1-1 0,1 0 0,4 2 0,-2-1 0,0 1 0,-3-1 0,0-2 0,-4 3 0,-1-1 0,-1 1 0,-1-1 0,0 2 0,-2-1 0,3 1 0,0 0 0,5 1 0,-1 2 0,0-1 0,5-2 0,-3 4-1,-2-1 1,1 1 0,-1 4 0,1-4 0,-1 6 0,1-1 0,4 1 0,0 1 0,1 1 0,2-1 0,2 1 0,-1 0 0,-4 0 0,0 1 0,-4 2 0,-5 0 1,-4-1-1,-1 0 0,-3 2 0,-1-3 1,2 2-1,1-4 0,2 3 0,0-1 0,0 0 0,3 2 1,2 0-1,3 1 0,0-2 0,4 6 1,-1-1-1,2 1 1,0 1-1,3 3 0,1-4 0,1 2 0,4-1 0,-1 0 0,1-1 0,4-3 0,3 0 0,-1 0 0,3 2 0,1-2 1,-3 2 0,2 2-1,-1-2 2,1 1-2,-1-1 1,5 1-1,0-3 2,0 2-2,5-2 0,-1-1 1,3 1 0,-1 0 0,2 1 0,-1 0 0,5-1-1,-1 1 1,1-2 0,6 0 0,-1-1 0,7-1 0,1 0 0,1 4 0,1-3-1,4 1 1,2 0-1,3-1 1,3 1 0,6-3 0,4-4-1,4-6 1,4 0-1,4-3 1,4-5 0,1 4-1,-3-4 0,3 0 1,-4-1-1,1 6 0,-1-3 1,1 1-1,-2-1 1,7-3-1,-1 2 1,5-5-1,2 3 1,4-4-1,-4 0 1,4-5-1,-6-1 0,-4 1 0,-3-4 1,-3 2-1,-14-3 1,-1-1 0,-11-1 0,-4-4 0,-9 1-1,-2-8 2,-8 0-2,-4-6 0,0 0 0,-5-4 0,1-3 0,-2-1 0,-5 0 0,1 7-2,1 5-1,-6-1-6,4 14-27,-15 14-2,-11 7 1,-6 11-1</inkml:trace>
</inkml:ink>
</file>

<file path=ppt/ink/ink36.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6-10-18T08:55:56.9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2027 249 45,'0'0'17,"-13"-19"1,13 19 0,-24-23-1,10 13-2,0-3-4,-8-1-3,8 9-1,-7-10-3,4 6-1,-5-1-1,0 1-1,-2-1 0,-2 3 0,-3-2 1,-2 2-2,-4-2 1,-5 2-1,0-2 1,-4 0-1,0-1 1,0 1-1,-2 0 1,0 2 0,1 0-1,-5 2 0,0 2 1,-1 2-1,-4 1 0,0 3 0,-5 1 0,-1 3 0,-2 1 0,-6 2 0,-2 2 0,1-1 0,5 3 0,2-1 0,6 4 0,4 1 0,9 1 1,8 4-1,4-1 1,4-1-1,1 2 0,2 0 0,3 1 1,3 2-1,-6 1-1,2 3 1,1 2 0,-3 4 0,2 1-1,1 1 2,0 6-2,0 0 1,7 1 0,3 0 1,3-1-1,9-3 0,0 0 1,3-3-1,8-6 0,3-1 1,5-6-1,0 0 1,3-1-1,5-4 1,5 4-1,0-2 1,2-2 0,6 3 0,2-1 0,5 0-1,1-3 2,5 0-2,1-3 2,5 0-1,3-4 2,2 0-2,2-6 0,2 2 1,3-3-1,4-1 0,1-5 0,0-2 0,-1-3 0,-3-1 0,-3-2-1,-3-3 2,-1-4-2,-4 0 1,-7-4-1,2-4 2,-2-5-2,-1 0 0,-1-8 2,-2-1-1,-3-3 1,1 1-1,-4-3 1,-4 4 0,-5-2 0,-4 2 0,-5-2 0,-4 1-1,-4-1 1,-6-4-2,-8-3 1,-2-3-1,-2-1 0,-9-2-2,-2 2-6,-12-8-16,-2 12-15,-10 8 1,-13 8-1,-8 9 1</inkml:trace>
</inkml:ink>
</file>

<file path=ppt/ink/ink37.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6-07-21T11:32:05.65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2155 188 40,'-6'-18'21,"6"18"-2,0 0 1,0 0-4,0 0-2,-21-6-4,21 6-2,0 0-2,-13 0-2,13 0-1,0 0 0,-15-4-1,15 4 0,-16-4 0,16 4 0,-22-6-1,22 6 0,-26-12 0,13 7 0,-4-2-1,3-2 1,-2 0-1,-2 0 0,-1 0 1,-5 1-1,-3-3 0,-1 2 0,-6 1 0,-1 2 0,0 0 0,-2 0 0,3 2 0,4 2 0,3 1 0,1-1 0,1-1 0,1 0 0,4 2 0,-2-1 0,0 1 0,-3-1 0,0-2 0,-4 3 0,-1-1 0,-1 1 0,-1-1 0,0 2 0,-2-1 0,3 1 0,0 0 0,5 1 0,-1 2 0,0-1 0,4-2 0,-2 4-1,-2-1 1,1 1 0,-1 4 0,1-4 0,-1 6 0,1-1 0,4 1 0,0 1 0,1 1 0,2-1 0,2 1 0,-1 0 0,-4 0 0,0 1 0,-4 2 0,-5 0 1,-4-1-1,-1 0 0,-3 2 0,-1-3 1,2 2-1,1-4 0,2 3 0,0-1 0,0 0 0,3 2 1,2 0-1,3 1 0,0-2 0,4 6 1,-1-1-1,2 1 1,0 1-1,3 3 0,1-4 0,1 2 0,4-1 0,-1 0 0,1-1 0,4-3 0,3 0 0,-1 0 0,3 2 0,1-2 1,-3 2 0,2 2-1,-1-2 2,1 1-2,-1-1 1,5 1-1,0-3 2,0 2-2,5-2 0,-1-1 1,3 1 0,-1 0 0,2 1 0,-1 0 0,5-1-1,-1 1 1,1-2 0,6 0 0,-1-1 0,7-1 0,1 0 0,1 4 0,1-3-1,4 1 1,2 0-1,3-1 1,3 1 0,6-3 0,4-4-1,4-6 1,4 0-1,4-3 1,4-5 0,1 4-1,-3-4 0,3 0 1,-4-1-1,1 6 0,-1-3 1,2 1-1,-3-1 1,7-3-1,-1 2 1,5-5-1,2 3 1,4-4-1,-4 0 1,4-5-1,-6-1 0,-4 1 0,-3-4 1,-3 2-1,-14-3 1,-1-1 0,-11-1 0,-4-4 0,-9 1-1,-2-8 2,-8 0-2,-4-6 0,0 0 0,-5-4 0,1-3 0,-2-1 0,-5 0 0,1 7-2,1 5-1,-6-1-6,4 14-27,-15 14-2,-11 7 1,-6 11-1</inkml:trace>
</inkml:ink>
</file>

<file path=ppt/ink/ink38.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03T17:11:12.46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2154 188 40,'-6'-18'21,"6"18"-2,0 0 1,0 0-4,0 0-2,-21-6-4,21 6-2,0 0-2,-13 0-2,13 0-1,0 0 0,-15-4-1,15 4 0,-16-4 0,16 4 0,-22-6-1,22 6 0,-26-12 0,13 7 0,-4-2-1,3-2 1,-2 0-1,-2 0 0,-1 0 1,-5 1-1,-3-3 0,-1 2 0,-6 1 0,-1 2 0,0 0 0,-2 0 0,3 2 0,4 2 0,3 1 0,1-1 0,1-1 0,1 0 0,4 2 0,-2-1 0,0 1 0,-3-1 0,0-2 0,-4 3 0,-1-1 0,-1 1 0,-1-1 0,0 2 0,-2-1 0,3 1 0,0 0 0,5 1 0,-1 2 0,0-1 0,5-2 0,-3 4-1,-2-1 1,1 1 0,-1 4 0,1-4 0,-1 6 0,1-1 0,4 1 0,0 1 0,1 1 0,2-1 0,2 1 0,-1 0 0,-4 0 0,0 1 0,-4 2 0,-5 0 1,-4-1-1,-1 0 0,-3 2 0,-1-3 1,2 2-1,1-4 0,2 3 0,0-1 0,0 0 0,3 2 1,2 0-1,3 1 0,0-2 0,4 6 1,-1-1-1,2 1 1,0 1-1,3 3 0,1-4 0,1 2 0,4-1 0,-1 0 0,1-1 0,4-2 0,3-1 0,-1 0 0,3 2 0,1-2 1,-3 2 0,2 2-1,-1-2 2,1 1-2,-1-1 1,5 1-1,0-3 2,0 2-2,5-2 0,-1-1 1,3 1 0,-1 0 0,2 1 0,-1 0 0,5-1-1,-1 1 1,1-2 0,6 0 0,-1-1 0,7-1 0,1 0 0,1 4 0,1-3-1,4 1 1,2 0-1,3-1 1,3 1 0,6-3 0,4-4-1,4-6 1,4 0-1,4-3 1,4-5 0,1 4-1,-3-4 0,3 0 1,-4-1-1,1 6 0,-1-3 1,1 1-1,-2-1 1,7-3-1,-1 2 1,5-5-1,2 3 1,4-4-1,-4 0 1,4-5-1,-6-1 0,-4 1 0,-3-4 1,-3 2-1,-14-3 1,-1-1 0,-11-1 0,-4-4 0,-9 1-1,-2-8 2,-8 0-2,-4-6 0,0 0 0,-5-4 0,1-3 0,-2-1 0,-5-1 0,1 8-2,1 5-1,-6-1-6,4 14-27,-15 14-2,-11 7 1,-6 11-1</inkml:trace>
</inkml:ink>
</file>

<file path=ppt/ink/ink39.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03T17:11:22.13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2154 188 40,'-6'-18'21,"6"18"-2,0 0 1,0 0-4,0 0-2,-21-6-4,21 6-2,0 0-2,-13 0-2,13 0-1,0 0 0,-15-4-1,15 4 0,-16-4 0,16 4 0,-22-6-1,22 6 0,-26-12 0,13 7 0,-4-2-1,3-2 1,-2 0-1,-2 0 0,-1 0 1,-5 1-1,-3-3 0,-1 2 0,-6 1 0,-1 2 0,0 0 0,-2 0 0,3 2 0,4 2 0,3 1 0,1-1 0,1-1 0,1 0 0,4 2 0,-2-1 0,0 1 0,-3-1 0,0-2 0,-4 3 0,-1-1 0,-1 1 0,-1-1 0,0 2 0,-2-1 0,3 1 0,0 0 0,5 1 0,-1 2 0,0-1 0,5-2 0,-3 4-1,-2-1 1,1 1 0,-1 4 0,1-4 0,-1 6 0,1-1 0,4 1 0,0 1 0,1 1 0,2-1 0,2 1 0,-1 0 0,-4 0 0,0 1 0,-4 2 0,-5 0 1,-4-1-1,-1 0 0,-3 2 0,-1-3 1,2 2-1,1-4 0,2 3 0,0-1 0,0 0 0,3 2 1,2 0-1,3 1 0,0-2 0,4 6 1,-1-1-1,2 1 1,0 1-1,3 3 0,1-4 0,1 2 0,4-1 0,-1 0 0,1-1 0,4-2 0,3-1 0,-1 0 0,3 2 0,1-2 1,-3 2 0,2 2-1,-1-2 2,1 1-2,-1-1 1,5 1-1,0-3 2,0 2-2,5-2 0,-1-1 1,3 1 0,-1 0 0,2 1 0,-1 0 0,5-1-1,-1 1 1,1-2 0,6 0 0,-1-1 0,7-1 0,1 0 0,1 4 0,1-3-1,4 1 1,2 0-1,3-1 1,3 1 0,6-3 0,4-4-1,4-6 1,4 0-1,4-3 1,4-5 0,1 4-1,-3-4 0,3 0 1,-4-1-1,1 6 0,-1-3 1,1 1-1,-2-1 1,7-3-1,-1 2 1,5-5-1,2 3 1,4-4-1,-4 0 1,4-5-1,-6-1 0,-4 1 0,-3-4 1,-3 2-1,-14-3 1,-1-1 0,-11-1 0,-4-4 0,-9 1-1,-2-8 2,-8 0-2,-4-6 0,0 0 0,-5-4 0,1-3 0,-2-1 0,-5-1 0,1 8-2,1 5-1,-6-1-6,4 14-27,-15 14-2,-11 7 1,-6 11-1</inkml:trace>
</inkml:ink>
</file>

<file path=ppt/ink/ink40.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03T17:11:30.77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2155 188 40,'-6'-18'21,"6"18"-2,0 0 1,0 0-4,0 0-2,-21-6-4,21 6-2,0 0-2,-13 0-2,13 0-1,0 0 0,-15-4-1,15 4 0,-16-4 0,16 4 0,-22-6-1,22 6 0,-26-12 0,13 7 0,-4-2-1,3-2 1,-2 0-1,-2 0 0,-1 0 1,-5 1-1,-3-3 0,-1 2 0,-6 1 0,-1 2 0,0 0 0,-2 0 0,3 2 0,4 2 0,3 1 0,1-1 0,1-1 0,1 0 0,4 2 0,-2-1 0,0 1 0,-3-1 0,0-2 0,-4 3 0,-1-1 0,-1 1 0,-1-1 0,0 2 0,-2-1 0,3 1 0,0 0 0,5 1 0,-1 2 0,0-1 0,4-2 0,-2 4-1,-2-1 1,1 1 0,-1 4 0,1-4 0,-1 6 0,1-1 0,4 1 0,0 1 0,1 1 0,2-1 0,2 1 0,-1 0 0,-4 0 0,0 1 0,-4 2 0,-5 0 1,-4-1-1,-1 0 0,-3 2 0,-1-3 1,2 2-1,1-4 0,2 3 0,0-1 0,0 0 0,3 2 1,2 0-1,3 1 0,0-2 0,4 6 1,-1-1-1,2 1 1,0 1-1,3 3 0,1-4 0,1 2 0,4-1 0,-1 0 0,1-1 0,4-3 0,3 0 0,-1 0 0,3 2 0,1-2 1,-3 2 0,2 2-1,-1-2 2,1 1-2,-1-1 1,5 1-1,0-3 2,0 2-2,5-2 0,-1-1 1,3 1 0,-1 0 0,2 1 0,-1 0 0,5-1-1,-1 1 1,1-2 0,6 0 0,-1-1 0,7-1 0,1 0 0,1 4 0,1-3-1,4 1 1,2 0-1,3-1 1,3 1 0,6-3 0,4-4-1,4-6 1,4 0-1,4-3 1,4-5 0,1 4-1,-3-4 0,3 0 1,-4-1-1,1 6 0,-1-3 1,2 1-1,-3-1 1,7-3-1,-1 2 1,5-5-1,2 3 1,4-4-1,-4 0 1,4-5-1,-6-1 0,-4 1 0,-3-4 1,-3 2-1,-14-3 1,-1-1 0,-11-1 0,-4-4 0,-9 1-1,-2-8 2,-8 0-2,-4-6 0,0 0 0,-5-4 0,1-3 0,-2-1 0,-5 0 0,1 7-2,1 5-1,-6-1-6,4 14-27,-15 14-2,-11 7 1,-6 11-1</inkml:trace>
</inkml:ink>
</file>

<file path=ppt/ink/ink4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03T17:11:41.79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2154 188 40,'-6'-18'21,"6"18"-2,0 0 1,0 0-4,0 0-2,-21-6-4,21 6-2,0 0-2,-13 0-2,13 0-1,0 0 0,-15-4-1,15 4 0,-16-4 0,16 4 0,-22-6-1,22 6 0,-26-12 0,13 7 0,-4-2-1,3-2 1,-2 0-1,-2 0 0,-1 0 1,-5 1-1,-3-3 0,-1 2 0,-6 1 0,-1 2 0,0 0 0,-2 0 0,3 2 0,4 2 0,3 1 0,1-1 0,1-1 0,1 0 0,4 2 0,-2-1 0,0 1 0,-3-1 0,0-2 0,-4 3 0,-1-1 0,-1 1 0,-1-1 0,0 2 0,-2-1 0,3 1 0,0 0 0,5 1 0,-1 2 0,0-1 0,5-2 0,-3 4-1,-2-1 1,1 1 0,-1 4 0,1-4 0,-1 6 0,1-1 0,4 1 0,0 1 0,1 1 0,2-1 0,2 1 0,-1 0 0,-4 0 0,0 1 0,-4 2 0,-5 0 1,-4-1-1,-1 0 0,-3 2 0,-1-3 1,2 2-1,1-4 0,2 3 0,0-1 0,0 0 0,3 2 1,2 0-1,3 1 0,0-2 0,4 6 1,-1-1-1,2 1 1,0 1-1,3 3 0,1-4 0,1 2 0,4-1 0,-1 0 0,1-1 0,4-2 0,3-1 0,-1 0 0,3 2 0,1-2 1,-3 2 0,2 2-1,-1-2 2,1 1-2,-1-1 1,5 1-1,0-3 2,0 2-2,5-2 0,-1-1 1,3 1 0,-1 0 0,2 1 0,-1 0 0,5-1-1,-1 1 1,1-2 0,6 0 0,-1-1 0,7-1 0,1 0 0,1 4 0,1-3-1,4 1 1,2 0-1,3-1 1,3 1 0,6-3 0,4-4-1,4-6 1,4 0-1,4-3 1,4-5 0,1 4-1,-3-4 0,3 0 1,-4-1-1,1 6 0,-1-3 1,1 1-1,-2-1 1,7-3-1,-1 2 1,5-5-1,2 3 1,4-4-1,-4 0 1,4-5-1,-6-1 0,-4 1 0,-3-4 1,-3 2-1,-14-3 1,-1-1 0,-11-1 0,-4-4 0,-9 1-1,-2-8 2,-8 0-2,-4-6 0,0 0 0,-5-4 0,1-3 0,-2-1 0,-5-1 0,1 8-2,1 5-1,-6-1-6,4 14-27,-15 14-2,-11 7 1,-6 11-1</inkml:trace>
</inkml:ink>
</file>

<file path=ppt/ink/ink42.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03T17:11:48.06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2154 188 40,'-6'-18'21,"6"18"-2,0 0 1,0 0-4,0 0-2,-21-6-4,21 6-2,0 0-2,-13 0-2,13 0-1,0 0 0,-15-4-1,15 4 0,-16-4 0,16 4 0,-22-6-1,22 6 0,-26-12 0,13 7 0,-4-2-1,3-2 1,-2 0-1,-2 0 0,-1 0 1,-5 1-1,-3-3 0,-1 2 0,-6 1 0,-1 2 0,0 0 0,-2 0 0,3 2 0,4 2 0,3 1 0,1-1 0,1-1 0,1 0 0,4 2 0,-2-1 0,0 1 0,-3-1 0,0-2 0,-4 3 0,-1-1 0,-1 1 0,-1-1 0,0 2 0,-2-1 0,3 1 0,0 0 0,5 1 0,-1 2 0,0-1 0,5-2 0,-3 4-1,-2-1 1,1 1 0,-1 4 0,1-4 0,-1 6 0,1-1 0,4 1 0,0 1 0,1 1 0,2-1 0,2 1 0,-1 0 0,-4 0 0,0 1 0,-4 2 0,-5 0 1,-4-1-1,-1 0 0,-3 2 0,-1-3 1,2 2-1,1-4 0,2 3 0,0-1 0,0 0 0,3 2 1,2 0-1,3 1 0,0-2 0,4 6 1,-1-1-1,2 1 1,0 1-1,3 3 0,1-4 0,1 2 0,4-1 0,-1 0 0,1-1 0,4-3 0,3 0 0,-1 0 0,3 2 0,1-2 1,-3 2 0,2 2-1,-1-2 2,1 1-2,-1-1 1,5 1-1,0-3 2,0 2-2,5-2 0,-1-1 1,3 1 0,-1 0 0,2 1 0,-1 0 0,5-1-1,-1 1 1,1-2 0,6 0 0,-1-1 0,7-1 0,1 0 0,1 4 0,1-3-1,4 1 1,2 0-1,3-1 1,3 1 0,6-3 0,4-4-1,4-6 1,4 0-1,4-3 1,4-5 0,1 4-1,-3-4 0,3 0 1,-4-1-1,1 6 0,-1-3 1,1 1-1,-2-1 1,7-3-1,-1 2 1,5-5-1,2 3 1,4-4-1,-4 0 1,4-5-1,-6-1 0,-4 1 0,-3-4 1,-3 2-1,-14-3 1,-1-1 0,-11-1 0,-4-4 0,-9 1-1,-2-8 2,-8 0-2,-4-6 0,0 0 0,-5-4 0,1-3 0,-2-1 0,-5 0 0,1 7-2,1 5-1,-6-1-6,4 14-27,-15 14-2,-11 7 1,-6 11-1</inkml:trace>
</inkml:ink>
</file>

<file path=ppt/ink/ink43.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03T17:12:02.45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2155 188 40,'-6'-18'21,"6"18"-2,0 0 1,0 0-4,0 0-2,-21-6-4,21 6-2,0 0-2,-13 0-2,13 0-1,0 0 0,-15-4-1,15 4 0,-16-4 0,16 4 0,-22-6-1,22 6 0,-26-12 0,13 7 0,-4-2-1,3-2 1,-2 0-1,-2 0 0,-1 0 1,-5 1-1,-3-3 0,-1 2 0,-6 1 0,-1 2 0,0 0 0,-2 0 0,3 2 0,4 2 0,3 1 0,1-1 0,1-1 0,1 0 0,4 2 0,-2-1 0,0 1 0,-3-1 0,0-2 0,-4 3 0,-1-1 0,-1 1 0,-1-1 0,0 2 0,-2-1 0,3 1 0,0 0 0,5 1 0,-1 2 0,0-1 0,4-2 0,-2 4-1,-2-1 1,1 1 0,-1 4 0,1-4 0,-1 6 0,1-1 0,4 1 0,0 1 0,1 1 0,2-1 0,2 1 0,-1 0 0,-4 0 0,0 1 0,-4 2 0,-5 0 1,-4-1-1,-1 0 0,-3 2 0,-1-3 1,2 2-1,1-4 0,2 3 0,0-1 0,0 0 0,3 2 1,2 0-1,3 1 0,0-2 0,4 6 1,-1-1-1,2 1 1,0 1-1,3 3 0,1-4 0,1 2 0,4-1 0,-1 0 0,1-1 0,4-3 0,3 0 0,-1 0 0,3 2 0,1-2 1,-3 2 0,2 2-1,-1-2 2,1 1-2,-1-1 1,5 1-1,0-3 2,0 2-2,5-2 0,-1-1 1,3 1 0,-1 0 0,2 1 0,-1 0 0,5-1-1,-1 1 1,1-2 0,6 0 0,-1-1 0,7-1 0,1 0 0,1 4 0,1-3-1,4 1 1,2 0-1,3-1 1,3 1 0,6-3 0,4-4-1,4-6 1,4 0-1,4-3 1,4-5 0,1 4-1,-3-4 0,3 0 1,-4-1-1,1 6 0,-1-3 1,2 1-1,-3-1 1,7-3-1,-1 2 1,5-5-1,2 3 1,4-4-1,-4 0 1,4-5-1,-6-1 0,-4 1 0,-3-4 1,-3 2-1,-14-3 1,-1-1 0,-11-1 0,-4-4 0,-9 1-1,-2-8 2,-8 0-2,-4-6 0,0 0 0,-5-4 0,1-3 0,-2-1 0,-5 0 0,1 7-2,1 5-1,-6-1-6,4 14-27,-15 14-2,-11 7 1,-6 11-1</inkml:trace>
</inkml:ink>
</file>

<file path=ppt/ink/ink44.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03T17:13:06.49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2154 188 40,'-6'-18'21,"6"18"-2,0 0 1,0 0-4,0 0-2,-21-6-4,21 6-2,0 0-2,-13 0-2,13 0-1,0 0 0,-15-4-1,15 4 0,-16-4 0,16 4 0,-22-6-1,22 6 0,-26-12 0,13 7 0,-4-2-1,3-2 1,-2 0-1,-2 0 0,-1 0 1,-5 1-1,-3-3 0,-1 2 0,-6 1 0,-1 2 0,0 0 0,-2 0 0,3 2 0,4 2 0,3 1 0,1-1 0,1-1 0,1 0 0,4 2 0,-2-1 0,0 1 0,-3-1 0,0-2 0,-4 3 0,-1-1 0,-1 1 0,-1-1 0,0 2 0,-2-1 0,3 1 0,0 0 0,5 1 0,-1 2 0,0-1 0,5-2 0,-3 4-1,-2-1 1,1 1 0,-1 4 0,1-4 0,-1 6 0,1-1 0,4 1 0,0 1 0,1 1 0,2-1 0,2 1 0,-1 0 0,-4 0 0,0 1 0,-4 2 0,-5 0 1,-4-1-1,-1 0 0,-3 2 0,-1-3 1,2 2-1,1-4 0,2 3 0,0-1 0,0 0 0,3 2 1,2 0-1,3 1 0,0-2 0,4 6 1,-1-1-1,2 1 1,0 1-1,3 3 0,1-4 0,1 2 0,4-1 0,-1 0 0,1-1 0,4-3 0,3 0 0,-1 0 0,3 2 0,1-2 1,-3 2 0,2 2-1,-1-2 2,1 1-2,-1-1 1,5 1-1,0-3 2,0 2-2,5-2 0,-1-1 1,3 1 0,-1 0 0,2 1 0,-1 0 0,5-1-1,-1 1 1,1-2 0,6 0 0,-1-1 0,7-1 0,1 0 0,1 4 0,1-3-1,4 1 1,2 0-1,3-1 1,3 1 0,6-3 0,4-4-1,4-6 1,4 0-1,4-3 1,4-5 0,1 4-1,-3-4 0,3 0 1,-4-1-1,1 6 0,-1-3 1,1 1-1,-2-1 1,7-3-1,-1 2 1,5-5-1,2 3 1,4-4-1,-4 0 1,4-5-1,-6-1 0,-4 1 0,-3-4 1,-3 2-1,-14-3 1,-1-1 0,-11-1 0,-4-4 0,-9 1-1,-2-8 2,-8 0-2,-4-6 0,0 0 0,-5-4 0,1-3 0,-2-1 0,-5 0 0,1 7-2,1 5-1,-6-1-6,4 14-27,-15 14-2,-11 7 1,-6 11-1</inkml:trace>
</inkml:ink>
</file>

<file path=ppt/ink/ink45.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02T15:03:55.3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1464 34,'0'0'11,"0"0"-2,0 0-1,0 0-3,0 0-1,0 0-1,0 0 0,0 0 1,0 0 0,0 0-1,11 7 0,-11-7 0,16 14 0,-16-14 0,19 17 0,-8-4-1,0-5 2,5 5 0,-2-5 1,5-1 0,1 0 1,3 3 0,-1-6-1,9 7 0,2-5-1,7 4-1,1-5-1,5 4 0,3-2-1,4 0 0,-3 0-1,-1 1 1,1-2-1,-2 6 1,-2-2 1,0 0-1,-2 1 0,6 0 1,0-4-1,10 3 0,2-5 1,4-1-1,4-8-1,1 3 0,2-6 0,2-3 0,1-1 0,-1-1 0,-5 1 1,-2 1-1,2 0 0,-1 6 0,-1-2 1,0 5 0,-3-2-1,0 3 1,0 3-1,0 0 0,-1-2 0,0-1 0,1 0 1,2-1-1,4-2 1,5-3 0,1 0 0,1 1 0,1-3-1,3 2 1,-1-4 0,2 5 0,-2-4-1,2-2 1,1-3-1,0 0 1,3-4 0,-4 1-1,5-7 1,-1 1-1,-6-2 0,-6-1 1,-2-5-1,-6 2 2,-9-5-2,-5 0 1,-10-2 0,-3 3 0,-8-3 0,-8 0-1,-6 7 1,-1-1-1,-4-2 0,-2 4 0,-3-6 1,0 3-1,0 2 0,-3-6 0,0-2 1,-2 3-1,-3-2 0,-2 0 0,-4 0 0,-1 0 0,-7 1 0,-2 1 0,-3-1 1,-3 4-1,0-2 0,-2 1 0,-6-5 0,2 5 0,-3-9 0,-1 3 0,-9-1 0,-2-2 0,-6 1 0,-8 1 0,-4 4 0,-5 3 0,-9 8 1,-3 0-1,-2 3 0,-1 6 0,2 7 0,-3 0 0,2 3 0,-4 5 0,3 0 0,-3 7 0,-4 1 0,-2 0 1,-1 5-1,4 2 0,-1-1 0,1 3 0,7 0 1,0 1-1,3-2 0,3 3 1,0-7-1,0 4 0,1-1 1,0-2-1,1 0 0,-3 0 0,1-1 1,2-1-1,-1 4 1,1-2-1,-1 1 0,1 2 0,2 2 1,0 1-1,6 4-1,0-2 1,4 4 0,2-1 0,5 2 1,1-3-1,4 0 0,3 4 0,1-2 0,3 2 1,-1 0-1,3 2 0,0 2 0,-2 7 0,2 0-1,1 4 1,0 1 0,1 2 0,4 0 0,2-2 0,6-1 0,4 0 0,2-7 0,3 3 0,5-3 0,3 0 0,0 1 1,8-2-1,0-2 1,0-1-1,7 1 1,0-5-1,11 3 1,7-4-1,9-1-2,8-3-11,3-1-25,5 1 2,-8-13-2,-1-9 1</inkml:trace>
</inkml:ink>
</file>

<file path=ppt/ink/ink46.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03T17:25:18.98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2194 638 13,'17'-17'19,"-15"-18"1,6 12-11,-5-6-1,1 4 2,-4-6-1,-6 7-2,-8-8-2,-9 6-1,-8-1-2,-10 0 0,-13 3-1,-8-1 0,-11 1 0,-11 0 0,-5 2 0,-6 1 1,-7 4 0,-6 8-1,-2 7 0,-6 10 0,-3 7 0,-3 13-1,-6 10 0,3 8 0,7 13 0,9 9 0,6 10 0,10 17 1,11 10 0,16 13 1,13 9 0,12 25-1,9 12 1,11 3 1,13 8-1,16-8 1,16-9 0,17-19 2,23-18 1,25-40 2,26-25 0,28-37 1,25-21-1,16-34-1,15-14-1,4-29-1,3-11-2,-12-18-3,-10-12 1,-23-13 0,-18-9-1,-21-7 0,-20-8 0,-24-6 0,-20-1-1,-30 5 0,-25 2-1,-26 10 0,-27 9-2,-27 22-1,-29 10-2,-25 30-7,-27 31-20,-26 23 1,-15 39 0,-25 19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82AA44-EC68-456C-AFDD-2B2663C8EE3E}" type="datetimeFigureOut">
              <a:rPr lang="en-US" smtClean="0"/>
              <a:t>18-Jun-18</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E0329E-6B0E-412F-A183-8645CF9B1941}" type="slidenum">
              <a:rPr lang="en-US" smtClean="0"/>
              <a:t>‹Nº›</a:t>
            </a:fld>
            <a:endParaRPr lang="en-US"/>
          </a:p>
        </p:txBody>
      </p:sp>
    </p:spTree>
    <p:extLst>
      <p:ext uri="{BB962C8B-B14F-4D97-AF65-F5344CB8AC3E}">
        <p14:creationId xmlns:p14="http://schemas.microsoft.com/office/powerpoint/2010/main" val="2772843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600" dirty="0"/>
              <a:t>The </a:t>
            </a:r>
            <a:r>
              <a:rPr lang="en-US" sz="1600" dirty="0"/>
              <a:t>world</a:t>
            </a:r>
            <a:r>
              <a:rPr lang="es-ES" sz="1600" dirty="0"/>
              <a:t> </a:t>
            </a:r>
            <a:r>
              <a:rPr lang="es-ES" sz="1600" dirty="0" err="1"/>
              <a:t>is</a:t>
            </a:r>
            <a:r>
              <a:rPr lang="es-ES" sz="1600" dirty="0"/>
              <a:t> </a:t>
            </a:r>
            <a:r>
              <a:rPr lang="es-ES" sz="1600" dirty="0" err="1"/>
              <a:t>becoming</a:t>
            </a:r>
            <a:r>
              <a:rPr lang="es-ES" sz="1600" dirty="0"/>
              <a:t> </a:t>
            </a:r>
            <a:r>
              <a:rPr lang="es-ES" sz="1600" dirty="0" err="1"/>
              <a:t>urban</a:t>
            </a:r>
            <a:r>
              <a:rPr lang="es-ES" sz="1600" dirty="0"/>
              <a:t>. </a:t>
            </a:r>
            <a:r>
              <a:rPr lang="es-ES" sz="1600" dirty="0" err="1"/>
              <a:t>It</a:t>
            </a:r>
            <a:r>
              <a:rPr lang="es-ES" sz="1600" dirty="0"/>
              <a:t> </a:t>
            </a:r>
            <a:r>
              <a:rPr lang="es-ES" sz="1600" dirty="0" err="1"/>
              <a:t>never</a:t>
            </a:r>
            <a:r>
              <a:rPr lang="es-ES" sz="1600" dirty="0"/>
              <a:t> </a:t>
            </a:r>
            <a:r>
              <a:rPr lang="es-ES" sz="1600" dirty="0" err="1"/>
              <a:t>was</a:t>
            </a:r>
            <a:r>
              <a:rPr lang="es-ES" sz="1600" dirty="0"/>
              <a:t>.</a:t>
            </a:r>
          </a:p>
          <a:p>
            <a:r>
              <a:rPr lang="es-ES" sz="1600" dirty="0" err="1"/>
              <a:t>Cities</a:t>
            </a:r>
            <a:r>
              <a:rPr lang="es-ES" sz="1600" dirty="0"/>
              <a:t> are more and more </a:t>
            </a:r>
            <a:r>
              <a:rPr lang="es-ES" sz="1600" dirty="0" err="1"/>
              <a:t>important</a:t>
            </a:r>
            <a:r>
              <a:rPr lang="es-ES" sz="1600" dirty="0"/>
              <a:t>.</a:t>
            </a:r>
          </a:p>
          <a:p>
            <a:r>
              <a:rPr lang="es-ES" sz="1600" dirty="0"/>
              <a:t>A new </a:t>
            </a:r>
            <a:r>
              <a:rPr lang="es-ES" sz="1600" dirty="0" err="1"/>
              <a:t>way</a:t>
            </a:r>
            <a:r>
              <a:rPr lang="es-ES" sz="1600" dirty="0"/>
              <a:t> </a:t>
            </a:r>
            <a:r>
              <a:rPr lang="es-ES" sz="1600" dirty="0" err="1"/>
              <a:t>of</a:t>
            </a:r>
            <a:r>
              <a:rPr lang="es-ES" sz="1600" dirty="0"/>
              <a:t> </a:t>
            </a:r>
            <a:r>
              <a:rPr lang="es-ES" sz="1600" dirty="0" err="1"/>
              <a:t>looking</a:t>
            </a:r>
            <a:r>
              <a:rPr lang="es-ES" sz="1600" dirty="0"/>
              <a:t> at the World: as a  </a:t>
            </a:r>
            <a:r>
              <a:rPr lang="es-ES" sz="1600" dirty="0" err="1"/>
              <a:t>network</a:t>
            </a:r>
            <a:r>
              <a:rPr lang="es-ES" sz="1600" dirty="0"/>
              <a:t> of </a:t>
            </a:r>
            <a:r>
              <a:rPr lang="es-ES" sz="1600" dirty="0" err="1"/>
              <a:t>cities</a:t>
            </a:r>
            <a:r>
              <a:rPr lang="es-ES" sz="1600" dirty="0"/>
              <a:t>, of </a:t>
            </a:r>
            <a:r>
              <a:rPr lang="es-ES" sz="1600" dirty="0" err="1"/>
              <a:t>urban</a:t>
            </a:r>
            <a:r>
              <a:rPr lang="es-ES" sz="1600" dirty="0"/>
              <a:t> áreas, more </a:t>
            </a:r>
            <a:r>
              <a:rPr lang="es-ES" sz="1600" dirty="0" err="1"/>
              <a:t>than</a:t>
            </a:r>
            <a:r>
              <a:rPr lang="es-ES" sz="1600" dirty="0"/>
              <a:t> a set of </a:t>
            </a:r>
            <a:r>
              <a:rPr lang="es-ES" sz="1600" dirty="0" err="1"/>
              <a:t>countries</a:t>
            </a:r>
            <a:r>
              <a:rPr lang="es-ES" sz="1600" dirty="0"/>
              <a:t>. </a:t>
            </a:r>
          </a:p>
          <a:p>
            <a:endParaRPr lang="es-ES" sz="1600" dirty="0"/>
          </a:p>
        </p:txBody>
      </p:sp>
      <p:sp>
        <p:nvSpPr>
          <p:cNvPr id="4" name="Marcador de número de diapositiva 3"/>
          <p:cNvSpPr>
            <a:spLocks noGrp="1"/>
          </p:cNvSpPr>
          <p:nvPr>
            <p:ph type="sldNum" sz="quarter" idx="10"/>
          </p:nvPr>
        </p:nvSpPr>
        <p:spPr/>
        <p:txBody>
          <a:bodyPr/>
          <a:lstStyle/>
          <a:p>
            <a:pPr>
              <a:defRPr/>
            </a:pPr>
            <a:fld id="{F912A5B3-0CAB-40AE-81DA-F4C89083BF1A}" type="slidenum">
              <a:rPr lang="es-ES" smtClean="0"/>
              <a:pPr>
                <a:defRPr/>
              </a:pPr>
              <a:t>12</a:t>
            </a:fld>
            <a:endParaRPr lang="es-ES"/>
          </a:p>
        </p:txBody>
      </p:sp>
    </p:spTree>
    <p:extLst>
      <p:ext uri="{BB962C8B-B14F-4D97-AF65-F5344CB8AC3E}">
        <p14:creationId xmlns:p14="http://schemas.microsoft.com/office/powerpoint/2010/main" val="371208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pitchFamily="34" charset="0"/>
              </a:defRPr>
            </a:lvl1pPr>
            <a:lvl2pPr marL="742950" indent="-285750" algn="l" eaLnBrk="0" hangingPunct="0">
              <a:spcBef>
                <a:spcPct val="30000"/>
              </a:spcBef>
              <a:defRPr sz="1200">
                <a:solidFill>
                  <a:schemeClr val="tx1"/>
                </a:solidFill>
                <a:latin typeface="Arial" pitchFamily="34" charset="0"/>
              </a:defRPr>
            </a:lvl2pPr>
            <a:lvl3pPr marL="1143000" indent="-228600" algn="l" eaLnBrk="0" hangingPunct="0">
              <a:spcBef>
                <a:spcPct val="30000"/>
              </a:spcBef>
              <a:defRPr sz="1200">
                <a:solidFill>
                  <a:schemeClr val="tx1"/>
                </a:solidFill>
                <a:latin typeface="Arial" pitchFamily="34" charset="0"/>
              </a:defRPr>
            </a:lvl3pPr>
            <a:lvl4pPr marL="1600200" indent="-228600" algn="l" eaLnBrk="0" hangingPunct="0">
              <a:spcBef>
                <a:spcPct val="30000"/>
              </a:spcBef>
              <a:defRPr sz="1200">
                <a:solidFill>
                  <a:schemeClr val="tx1"/>
                </a:solidFill>
                <a:latin typeface="Arial" pitchFamily="34" charset="0"/>
              </a:defRPr>
            </a:lvl4pPr>
            <a:lvl5pPr marL="2057400" indent="-228600" algn="l"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11BE426C-FB66-477C-9FE3-CD52952BAE0C}" type="slidenum">
              <a:rPr lang="es-ES" altLang="es-ES" sz="1300" smtClean="0"/>
              <a:pPr algn="r" eaLnBrk="1" hangingPunct="1">
                <a:spcBef>
                  <a:spcPct val="0"/>
                </a:spcBef>
              </a:pPr>
              <a:t>30</a:t>
            </a:fld>
            <a:endParaRPr lang="es-ES" altLang="es-ES" sz="1300"/>
          </a:p>
        </p:txBody>
      </p:sp>
      <p:sp>
        <p:nvSpPr>
          <p:cNvPr id="180227" name="Rectangle 2"/>
          <p:cNvSpPr>
            <a:spLocks noGrp="1" noRot="1" noChangeAspect="1" noChangeArrowheads="1" noTextEdit="1"/>
          </p:cNvSpPr>
          <p:nvPr>
            <p:ph type="sldImg"/>
          </p:nvPr>
        </p:nvSpPr>
        <p:spPr>
          <a:xfrm>
            <a:off x="141288" y="768350"/>
            <a:ext cx="6818312" cy="3836988"/>
          </a:xfrm>
          <a:solidFill>
            <a:srgbClr val="FFFFFF"/>
          </a:solidFill>
          <a:ln/>
        </p:spPr>
      </p:sp>
      <p:sp>
        <p:nvSpPr>
          <p:cNvPr id="180228"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lIns="84747" tIns="42373" rIns="84747" bIns="42373"/>
          <a:lstStyle/>
          <a:p>
            <a:endParaRPr lang="en-US" altLang="es-ES">
              <a:latin typeface="Arial" pitchFamily="34" charset="0"/>
            </a:endParaRPr>
          </a:p>
        </p:txBody>
      </p:sp>
    </p:spTree>
    <p:extLst>
      <p:ext uri="{BB962C8B-B14F-4D97-AF65-F5344CB8AC3E}">
        <p14:creationId xmlns:p14="http://schemas.microsoft.com/office/powerpoint/2010/main" val="2059477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miter lim="800000"/>
            <a:headEnd/>
            <a:tailEnd/>
          </a:ln>
        </p:spPr>
        <p:txBody>
          <a:bodyPr/>
          <a:lstStyle/>
          <a:p>
            <a:fld id="{9280D0B8-24DD-4995-946F-59C813499B94}" type="slidenum">
              <a:rPr lang="es-ES" smtClean="0">
                <a:latin typeface="Arial" pitchFamily="34" charset="0"/>
              </a:rPr>
              <a:pPr/>
              <a:t>40</a:t>
            </a:fld>
            <a:endParaRPr lang="es-ES">
              <a:latin typeface="Arial" pitchFamily="34" charset="0"/>
            </a:endParaRPr>
          </a:p>
        </p:txBody>
      </p:sp>
      <p:sp>
        <p:nvSpPr>
          <p:cNvPr id="188419" name="Rectangle 2"/>
          <p:cNvSpPr>
            <a:spLocks noGrp="1" noRot="1" noChangeAspect="1" noChangeArrowheads="1" noTextEdit="1"/>
          </p:cNvSpPr>
          <p:nvPr>
            <p:ph type="sldImg"/>
          </p:nvPr>
        </p:nvSpPr>
        <p:spPr>
          <a:xfrm>
            <a:off x="141288" y="768350"/>
            <a:ext cx="6818312" cy="3836988"/>
          </a:xfrm>
          <a:solidFill>
            <a:srgbClr val="FFFFFF"/>
          </a:solidFill>
          <a:ln/>
        </p:spPr>
      </p:sp>
      <p:sp>
        <p:nvSpPr>
          <p:cNvPr id="188420"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lIns="91424" tIns="45713" rIns="91424" bIns="45713"/>
          <a:lstStyle/>
          <a:p>
            <a:endParaRPr lang="es-ES">
              <a:latin typeface="Arial" pitchFamily="34" charset="0"/>
            </a:endParaRPr>
          </a:p>
        </p:txBody>
      </p:sp>
    </p:spTree>
    <p:extLst>
      <p:ext uri="{BB962C8B-B14F-4D97-AF65-F5344CB8AC3E}">
        <p14:creationId xmlns:p14="http://schemas.microsoft.com/office/powerpoint/2010/main" val="18844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5037D450-9B64-450C-8201-9A2C24E84069}" type="slidenum">
              <a:rPr lang="es-ES" altLang="es-ES" sz="1300">
                <a:solidFill>
                  <a:srgbClr val="000000"/>
                </a:solidFill>
              </a:rPr>
              <a:pPr>
                <a:spcBef>
                  <a:spcPct val="0"/>
                </a:spcBef>
              </a:pPr>
              <a:t>44</a:t>
            </a:fld>
            <a:endParaRPr lang="es-ES" altLang="es-ES" sz="1300">
              <a:solidFill>
                <a:srgbClr val="000000"/>
              </a:solidFill>
            </a:endParaRPr>
          </a:p>
        </p:txBody>
      </p:sp>
      <p:sp>
        <p:nvSpPr>
          <p:cNvPr id="101379"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101380"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n-US" altLang="es-ES"/>
          </a:p>
        </p:txBody>
      </p:sp>
    </p:spTree>
    <p:extLst>
      <p:ext uri="{BB962C8B-B14F-4D97-AF65-F5344CB8AC3E}">
        <p14:creationId xmlns:p14="http://schemas.microsoft.com/office/powerpoint/2010/main" val="3182152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9989EA1B-E968-46EB-8455-5AFE1FD5E00C}" type="slidenum">
              <a:rPr lang="es-ES" altLang="es-ES">
                <a:solidFill>
                  <a:srgbClr val="000000"/>
                </a:solidFill>
                <a:latin typeface="Arial" panose="020B0604020202020204" pitchFamily="34" charset="0"/>
              </a:rPr>
              <a:pPr>
                <a:spcBef>
                  <a:spcPct val="0"/>
                </a:spcBef>
              </a:pPr>
              <a:t>52</a:t>
            </a:fld>
            <a:endParaRPr lang="es-ES" altLang="es-ES">
              <a:solidFill>
                <a:srgbClr val="000000"/>
              </a:solidFill>
              <a:latin typeface="Arial" panose="020B0604020202020204" pitchFamily="34" charset="0"/>
            </a:endParaRPr>
          </a:p>
        </p:txBody>
      </p:sp>
      <p:sp>
        <p:nvSpPr>
          <p:cNvPr id="95235" name="Rectangle 2"/>
          <p:cNvSpPr>
            <a:spLocks noGrp="1" noRot="1" noChangeAspect="1" noChangeArrowheads="1" noTextEdit="1"/>
          </p:cNvSpPr>
          <p:nvPr>
            <p:ph type="sldImg"/>
          </p:nvPr>
        </p:nvSpPr>
        <p:spPr>
          <a:xfrm>
            <a:off x="2287588" y="514350"/>
            <a:ext cx="4572000" cy="2571750"/>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miter lim="800000"/>
            <a:headEnd/>
            <a:tailEnd/>
          </a:ln>
        </p:spPr>
        <p:txBody>
          <a:bodyPr lIns="84747" tIns="42373" rIns="84747" bIns="42373"/>
          <a:lstStyle/>
          <a:p>
            <a:endParaRPr lang="es-ES" altLang="es-ES">
              <a:latin typeface="Arial" panose="020B0604020202020204" pitchFamily="34" charset="0"/>
            </a:endParaRPr>
          </a:p>
        </p:txBody>
      </p:sp>
    </p:spTree>
    <p:extLst>
      <p:ext uri="{BB962C8B-B14F-4D97-AF65-F5344CB8AC3E}">
        <p14:creationId xmlns:p14="http://schemas.microsoft.com/office/powerpoint/2010/main" val="3712168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80EF79DD-9AE8-4E0C-800C-FED63A37F2BF}" type="slidenum">
              <a:rPr lang="es-ES" altLang="es-ES" sz="1300">
                <a:solidFill>
                  <a:srgbClr val="000000"/>
                </a:solidFill>
              </a:rPr>
              <a:pPr>
                <a:spcBef>
                  <a:spcPct val="0"/>
                </a:spcBef>
              </a:pPr>
              <a:t>67</a:t>
            </a:fld>
            <a:endParaRPr lang="es-ES" altLang="es-ES" sz="1300">
              <a:solidFill>
                <a:srgbClr val="000000"/>
              </a:solidFill>
            </a:endParaRPr>
          </a:p>
        </p:txBody>
      </p:sp>
      <p:sp>
        <p:nvSpPr>
          <p:cNvPr id="103427"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103428"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n-US" altLang="es-ES"/>
          </a:p>
        </p:txBody>
      </p:sp>
    </p:spTree>
    <p:extLst>
      <p:ext uri="{BB962C8B-B14F-4D97-AF65-F5344CB8AC3E}">
        <p14:creationId xmlns:p14="http://schemas.microsoft.com/office/powerpoint/2010/main" val="2507300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59D88825-85CC-4EBC-8D1B-4C547FD7C2D8}" type="slidenum">
              <a:rPr lang="es-ES" altLang="es-ES" sz="1300">
                <a:solidFill>
                  <a:srgbClr val="000000"/>
                </a:solidFill>
              </a:rPr>
              <a:pPr>
                <a:spcBef>
                  <a:spcPct val="0"/>
                </a:spcBef>
              </a:pPr>
              <a:t>71</a:t>
            </a:fld>
            <a:endParaRPr lang="es-ES" altLang="es-ES" sz="1300">
              <a:solidFill>
                <a:srgbClr val="000000"/>
              </a:solidFill>
            </a:endParaRPr>
          </a:p>
        </p:txBody>
      </p:sp>
      <p:sp>
        <p:nvSpPr>
          <p:cNvPr id="106499" name="Rectangle 1026"/>
          <p:cNvSpPr>
            <a:spLocks noGrp="1" noRot="1" noChangeAspect="1" noChangeArrowheads="1" noTextEdit="1"/>
          </p:cNvSpPr>
          <p:nvPr>
            <p:ph type="sldImg"/>
          </p:nvPr>
        </p:nvSpPr>
        <p:spPr>
          <a:xfrm>
            <a:off x="139700" y="768350"/>
            <a:ext cx="6819900" cy="3836988"/>
          </a:xfrm>
          <a:solidFill>
            <a:srgbClr val="FFFFFF"/>
          </a:solidFill>
          <a:ln/>
        </p:spPr>
      </p:sp>
      <p:sp>
        <p:nvSpPr>
          <p:cNvPr id="106500" name="Rectangle 1027"/>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2891409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C706E0E8-45F7-4EED-B33B-3E4BFB0FEED8}" type="slidenum">
              <a:rPr lang="es-ES" altLang="es-ES" sz="1300">
                <a:solidFill>
                  <a:srgbClr val="000000"/>
                </a:solidFill>
              </a:rPr>
              <a:pPr>
                <a:spcBef>
                  <a:spcPct val="0"/>
                </a:spcBef>
              </a:pPr>
              <a:t>72</a:t>
            </a:fld>
            <a:endParaRPr lang="es-ES" altLang="es-ES" sz="1300">
              <a:solidFill>
                <a:srgbClr val="000000"/>
              </a:solidFill>
            </a:endParaRPr>
          </a:p>
        </p:txBody>
      </p:sp>
      <p:sp>
        <p:nvSpPr>
          <p:cNvPr id="108547" name="Rectangle 3074"/>
          <p:cNvSpPr>
            <a:spLocks noGrp="1" noRot="1" noChangeAspect="1" noChangeArrowheads="1" noTextEdit="1"/>
          </p:cNvSpPr>
          <p:nvPr>
            <p:ph type="sldImg"/>
          </p:nvPr>
        </p:nvSpPr>
        <p:spPr>
          <a:xfrm>
            <a:off x="139700" y="768350"/>
            <a:ext cx="6819900" cy="3836988"/>
          </a:xfrm>
          <a:solidFill>
            <a:srgbClr val="FFFFFF"/>
          </a:solidFill>
          <a:ln/>
        </p:spPr>
      </p:sp>
      <p:sp>
        <p:nvSpPr>
          <p:cNvPr id="108548" name="Rectangle 3075"/>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430112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D464806B-1780-4EA8-93A9-75C9C6DD8C88}" type="slidenum">
              <a:rPr lang="es-ES" altLang="es-ES" sz="1300">
                <a:solidFill>
                  <a:srgbClr val="000000"/>
                </a:solidFill>
              </a:rPr>
              <a:pPr>
                <a:spcBef>
                  <a:spcPct val="0"/>
                </a:spcBef>
              </a:pPr>
              <a:t>73</a:t>
            </a:fld>
            <a:endParaRPr lang="es-ES" altLang="es-ES" sz="1300">
              <a:solidFill>
                <a:srgbClr val="000000"/>
              </a:solidFill>
            </a:endParaRPr>
          </a:p>
        </p:txBody>
      </p:sp>
      <p:sp>
        <p:nvSpPr>
          <p:cNvPr id="110595" name="Rectangle 1026"/>
          <p:cNvSpPr>
            <a:spLocks noGrp="1" noRot="1" noChangeAspect="1" noChangeArrowheads="1" noTextEdit="1"/>
          </p:cNvSpPr>
          <p:nvPr>
            <p:ph type="sldImg"/>
          </p:nvPr>
        </p:nvSpPr>
        <p:spPr>
          <a:xfrm>
            <a:off x="139700" y="768350"/>
            <a:ext cx="6819900" cy="3836988"/>
          </a:xfrm>
          <a:solidFill>
            <a:srgbClr val="FFFFFF"/>
          </a:solidFill>
          <a:ln/>
        </p:spPr>
      </p:sp>
      <p:sp>
        <p:nvSpPr>
          <p:cNvPr id="110596" name="Rectangle 1027"/>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n-US" altLang="es-ES"/>
          </a:p>
        </p:txBody>
      </p:sp>
    </p:spTree>
    <p:extLst>
      <p:ext uri="{BB962C8B-B14F-4D97-AF65-F5344CB8AC3E}">
        <p14:creationId xmlns:p14="http://schemas.microsoft.com/office/powerpoint/2010/main" val="3495835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78A20002-47D2-4EED-A589-8D15732A32DB}" type="slidenum">
              <a:rPr lang="es-ES" altLang="es-ES" sz="1300">
                <a:solidFill>
                  <a:srgbClr val="000000"/>
                </a:solidFill>
              </a:rPr>
              <a:pPr>
                <a:spcBef>
                  <a:spcPct val="0"/>
                </a:spcBef>
              </a:pPr>
              <a:t>74</a:t>
            </a:fld>
            <a:endParaRPr lang="es-ES" altLang="es-ES" sz="1300">
              <a:solidFill>
                <a:srgbClr val="000000"/>
              </a:solidFill>
            </a:endParaRPr>
          </a:p>
        </p:txBody>
      </p:sp>
      <p:sp>
        <p:nvSpPr>
          <p:cNvPr id="112643"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112644"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n-US" altLang="es-ES"/>
          </a:p>
        </p:txBody>
      </p:sp>
    </p:spTree>
    <p:extLst>
      <p:ext uri="{BB962C8B-B14F-4D97-AF65-F5344CB8AC3E}">
        <p14:creationId xmlns:p14="http://schemas.microsoft.com/office/powerpoint/2010/main" val="2189331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14D57EA1-C015-4417-861B-E947633FE9B4}" type="slidenum">
              <a:rPr lang="es-ES" altLang="es-ES" sz="1300">
                <a:solidFill>
                  <a:srgbClr val="000000"/>
                </a:solidFill>
              </a:rPr>
              <a:pPr>
                <a:spcBef>
                  <a:spcPct val="0"/>
                </a:spcBef>
              </a:pPr>
              <a:t>76</a:t>
            </a:fld>
            <a:endParaRPr lang="es-ES" altLang="es-ES" sz="1300">
              <a:solidFill>
                <a:srgbClr val="000000"/>
              </a:solidFill>
            </a:endParaRPr>
          </a:p>
        </p:txBody>
      </p:sp>
      <p:sp>
        <p:nvSpPr>
          <p:cNvPr id="114691"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3940739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07E54728-567C-436E-AE83-6ACD1E4084B2}" type="slidenum">
              <a:rPr lang="es-ES" altLang="es-ES" sz="1300">
                <a:solidFill>
                  <a:srgbClr val="000000"/>
                </a:solidFill>
              </a:rPr>
              <a:pPr>
                <a:spcBef>
                  <a:spcPct val="0"/>
                </a:spcBef>
              </a:pPr>
              <a:t>77</a:t>
            </a:fld>
            <a:endParaRPr lang="es-ES" altLang="es-ES" sz="1300">
              <a:solidFill>
                <a:srgbClr val="000000"/>
              </a:solidFill>
            </a:endParaRPr>
          </a:p>
        </p:txBody>
      </p:sp>
      <p:sp>
        <p:nvSpPr>
          <p:cNvPr id="116739"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116740"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840985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E8B7B498-8DC1-49AE-9593-6ACC721A1DC3}" type="slidenum">
              <a:rPr lang="es-ES" smtClean="0"/>
              <a:t>82</a:t>
            </a:fld>
            <a:endParaRPr lang="es-ES"/>
          </a:p>
        </p:txBody>
      </p:sp>
    </p:spTree>
    <p:extLst>
      <p:ext uri="{BB962C8B-B14F-4D97-AF65-F5344CB8AC3E}">
        <p14:creationId xmlns:p14="http://schemas.microsoft.com/office/powerpoint/2010/main" val="33139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panose="020B0604020202020204" pitchFamily="34" charset="0"/>
              </a:defRPr>
            </a:lvl1pPr>
            <a:lvl2pPr marL="742950" indent="-285750" algn="l" eaLnBrk="0" hangingPunct="0">
              <a:spcBef>
                <a:spcPct val="30000"/>
              </a:spcBef>
              <a:defRPr sz="1200">
                <a:solidFill>
                  <a:schemeClr val="tx1"/>
                </a:solidFill>
                <a:latin typeface="Arial" panose="020B0604020202020204" pitchFamily="34" charset="0"/>
              </a:defRPr>
            </a:lvl2pPr>
            <a:lvl3pPr marL="1143000" indent="-228600" algn="l" eaLnBrk="0" hangingPunct="0">
              <a:spcBef>
                <a:spcPct val="30000"/>
              </a:spcBef>
              <a:defRPr sz="1200">
                <a:solidFill>
                  <a:schemeClr val="tx1"/>
                </a:solidFill>
                <a:latin typeface="Arial" panose="020B0604020202020204" pitchFamily="34" charset="0"/>
              </a:defRPr>
            </a:lvl3pPr>
            <a:lvl4pPr marL="1600200" indent="-228600" algn="l" eaLnBrk="0" hangingPunct="0">
              <a:spcBef>
                <a:spcPct val="30000"/>
              </a:spcBef>
              <a:defRPr sz="1200">
                <a:solidFill>
                  <a:schemeClr val="tx1"/>
                </a:solidFill>
                <a:latin typeface="Arial" panose="020B0604020202020204" pitchFamily="34" charset="0"/>
              </a:defRPr>
            </a:lvl4pPr>
            <a:lvl5pPr marL="2057400" indent="-228600" algn="l"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3DE309F-1C3B-4C6D-8FAD-9A4540D1F0C3}" type="slidenum">
              <a:rPr lang="es-ES" altLang="es-ES" sz="1300"/>
              <a:pPr algn="r" eaLnBrk="1" hangingPunct="1">
                <a:spcBef>
                  <a:spcPct val="0"/>
                </a:spcBef>
              </a:pPr>
              <a:t>85</a:t>
            </a:fld>
            <a:endParaRPr lang="es-ES" altLang="es-ES" sz="1300"/>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a:latin typeface="Arial" panose="020B0604020202020204" pitchFamily="34" charset="0"/>
            </a:endParaRPr>
          </a:p>
        </p:txBody>
      </p:sp>
    </p:spTree>
    <p:extLst>
      <p:ext uri="{BB962C8B-B14F-4D97-AF65-F5344CB8AC3E}">
        <p14:creationId xmlns:p14="http://schemas.microsoft.com/office/powerpoint/2010/main" val="625624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CAE6C2-6E01-484E-B75A-A614D0C79FDF}" type="slidenum">
              <a:rPr lang="es-ES" altLang="es-ES"/>
              <a:pPr/>
              <a:t>93</a:t>
            </a:fld>
            <a:endParaRPr lang="es-ES" altLang="es-ES"/>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endParaRPr lang="es-ES" altLang="es-ES"/>
          </a:p>
        </p:txBody>
      </p:sp>
    </p:spTree>
    <p:extLst>
      <p:ext uri="{BB962C8B-B14F-4D97-AF65-F5344CB8AC3E}">
        <p14:creationId xmlns:p14="http://schemas.microsoft.com/office/powerpoint/2010/main" val="2245406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C67DD9-993F-4E23-81A7-9C5280EDD14A}" type="slidenum">
              <a:rPr lang="es-ES" altLang="es-ES"/>
              <a:pPr/>
              <a:t>102</a:t>
            </a:fld>
            <a:endParaRPr lang="es-ES" altLang="es-ES"/>
          </a:p>
        </p:txBody>
      </p:sp>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p:txBody>
          <a:bodyPr/>
          <a:lstStyle/>
          <a:p>
            <a:endParaRPr lang="es-ES" altLang="es-ES"/>
          </a:p>
        </p:txBody>
      </p:sp>
    </p:spTree>
    <p:extLst>
      <p:ext uri="{BB962C8B-B14F-4D97-AF65-F5344CB8AC3E}">
        <p14:creationId xmlns:p14="http://schemas.microsoft.com/office/powerpoint/2010/main" val="4048095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E8B7B498-8DC1-49AE-9593-6ACC721A1DC3}" type="slidenum">
              <a:rPr lang="es-ES" smtClean="0"/>
              <a:t>122</a:t>
            </a:fld>
            <a:endParaRPr lang="es-ES"/>
          </a:p>
        </p:txBody>
      </p:sp>
    </p:spTree>
    <p:extLst>
      <p:ext uri="{BB962C8B-B14F-4D97-AF65-F5344CB8AC3E}">
        <p14:creationId xmlns:p14="http://schemas.microsoft.com/office/powerpoint/2010/main" val="1975107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74258E-E4FD-427B-9C50-F2A7F08DE498}" type="slidenum">
              <a:rPr lang="es-ES" altLang="es-ES"/>
              <a:pPr/>
              <a:t>133</a:t>
            </a:fld>
            <a:endParaRPr lang="es-ES" altLang="es-ES"/>
          </a:p>
        </p:txBody>
      </p:sp>
      <p:sp>
        <p:nvSpPr>
          <p:cNvPr id="482306" name="Rectangle 2"/>
          <p:cNvSpPr>
            <a:spLocks noGrp="1" noRot="1" noChangeAspect="1" noChangeArrowheads="1" noTextEdit="1"/>
          </p:cNvSpPr>
          <p:nvPr>
            <p:ph type="sldImg"/>
          </p:nvPr>
        </p:nvSpPr>
        <p:spPr>
          <a:ln/>
        </p:spPr>
      </p:sp>
      <p:sp>
        <p:nvSpPr>
          <p:cNvPr id="482307" name="Rectangle 3"/>
          <p:cNvSpPr>
            <a:spLocks noGrp="1" noChangeArrowheads="1"/>
          </p:cNvSpPr>
          <p:nvPr>
            <p:ph type="body" idx="1"/>
          </p:nvPr>
        </p:nvSpPr>
        <p:spPr/>
        <p:txBody>
          <a:bodyPr/>
          <a:lstStyle/>
          <a:p>
            <a:endParaRPr lang="es-ES" altLang="es-ES"/>
          </a:p>
        </p:txBody>
      </p:sp>
    </p:spTree>
    <p:extLst>
      <p:ext uri="{BB962C8B-B14F-4D97-AF65-F5344CB8AC3E}">
        <p14:creationId xmlns:p14="http://schemas.microsoft.com/office/powerpoint/2010/main" val="1909189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0" y="1"/>
            <a:ext cx="12192000" cy="6856413"/>
            <a:chOff x="0" y="0"/>
            <a:chExt cx="5760" cy="4319"/>
          </a:xfrm>
        </p:grpSpPr>
        <p:sp>
          <p:nvSpPr>
            <p:cNvPr id="5" name="Freeform 3">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6" name="Freeform 4">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7" name="Freeform 5">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 name="Freeform 6"/>
            <p:cNvSpPr>
              <a:spLocks/>
            </p:cNvSpPr>
            <p:nvPr/>
          </p:nvSpPr>
          <p:spPr bwMode="hidden">
            <a:xfrm>
              <a:off x="4038" y="3577"/>
              <a:ext cx="1720" cy="65"/>
            </a:xfrm>
            <a:custGeom>
              <a:avLst/>
              <a:gdLst>
                <a:gd name="T0" fmla="*/ 1634 w 1722"/>
                <a:gd name="T1" fmla="*/ 33 h 66"/>
                <a:gd name="T2" fmla="*/ 1634 w 1722"/>
                <a:gd name="T3" fmla="*/ 33 h 66"/>
                <a:gd name="T4" fmla="*/ 0 w 1722"/>
                <a:gd name="T5" fmla="*/ 0 h 66"/>
                <a:gd name="T6" fmla="*/ 0 w 1722"/>
                <a:gd name="T7" fmla="*/ 33 h 66"/>
                <a:gd name="T8" fmla="*/ 1634 w 1722"/>
                <a:gd name="T9" fmla="*/ 33 h 66"/>
                <a:gd name="T10" fmla="*/ 1634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9" name="Freeform 7">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 name="Freeform 8"/>
            <p:cNvSpPr>
              <a:spLocks/>
            </p:cNvSpPr>
            <p:nvPr/>
          </p:nvSpPr>
          <p:spPr bwMode="hidden">
            <a:xfrm>
              <a:off x="4784" y="3702"/>
              <a:ext cx="974" cy="101"/>
            </a:xfrm>
            <a:custGeom>
              <a:avLst/>
              <a:gdLst>
                <a:gd name="T0" fmla="*/ 931 w 975"/>
                <a:gd name="T1" fmla="*/ 48 h 101"/>
                <a:gd name="T2" fmla="*/ 931 w 975"/>
                <a:gd name="T3" fmla="*/ 0 h 101"/>
                <a:gd name="T4" fmla="*/ 0 w 975"/>
                <a:gd name="T5" fmla="*/ 24 h 101"/>
                <a:gd name="T6" fmla="*/ 0 w 975"/>
                <a:gd name="T7" fmla="*/ 101 h 101"/>
                <a:gd name="T8" fmla="*/ 931 w 975"/>
                <a:gd name="T9" fmla="*/ 48 h 101"/>
                <a:gd name="T10" fmla="*/ 931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1" name="Freeform 9"/>
            <p:cNvSpPr>
              <a:spLocks/>
            </p:cNvSpPr>
            <p:nvPr/>
          </p:nvSpPr>
          <p:spPr bwMode="hidden">
            <a:xfrm>
              <a:off x="3619" y="3815"/>
              <a:ext cx="2139" cy="198"/>
            </a:xfrm>
            <a:custGeom>
              <a:avLst/>
              <a:gdLst>
                <a:gd name="T0" fmla="*/ 2053 w 2141"/>
                <a:gd name="T1" fmla="*/ 0 h 198"/>
                <a:gd name="T2" fmla="*/ 0 w 2141"/>
                <a:gd name="T3" fmla="*/ 156 h 198"/>
                <a:gd name="T4" fmla="*/ 0 w 2141"/>
                <a:gd name="T5" fmla="*/ 198 h 198"/>
                <a:gd name="T6" fmla="*/ 2053 w 2141"/>
                <a:gd name="T7" fmla="*/ 0 h 198"/>
                <a:gd name="T8" fmla="*/ 2053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2" name="Freeform 10">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3" name="Freeform 11"/>
            <p:cNvSpPr>
              <a:spLocks/>
            </p:cNvSpPr>
            <p:nvPr/>
          </p:nvSpPr>
          <p:spPr bwMode="hidden">
            <a:xfrm>
              <a:off x="2097" y="4043"/>
              <a:ext cx="2514" cy="276"/>
            </a:xfrm>
            <a:custGeom>
              <a:avLst/>
              <a:gdLst>
                <a:gd name="T0" fmla="*/ 2065 w 2517"/>
                <a:gd name="T1" fmla="*/ 276 h 276"/>
                <a:gd name="T2" fmla="*/ 2385 w 2517"/>
                <a:gd name="T3" fmla="*/ 204 h 276"/>
                <a:gd name="T4" fmla="*/ 2128 w 2517"/>
                <a:gd name="T5" fmla="*/ 0 h 276"/>
                <a:gd name="T6" fmla="*/ 0 w 2517"/>
                <a:gd name="T7" fmla="*/ 276 h 276"/>
                <a:gd name="T8" fmla="*/ 2065 w 2517"/>
                <a:gd name="T9" fmla="*/ 276 h 276"/>
                <a:gd name="T10" fmla="*/ 2065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4" name="Freeform 12">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5" name="Freeform 13"/>
            <p:cNvSpPr>
              <a:spLocks/>
            </p:cNvSpPr>
            <p:nvPr/>
          </p:nvSpPr>
          <p:spPr bwMode="hidden">
            <a:xfrm>
              <a:off x="5030" y="3151"/>
              <a:ext cx="728" cy="240"/>
            </a:xfrm>
            <a:custGeom>
              <a:avLst/>
              <a:gdLst>
                <a:gd name="T0" fmla="*/ 685 w 729"/>
                <a:gd name="T1" fmla="*/ 240 h 240"/>
                <a:gd name="T2" fmla="*/ 0 w 729"/>
                <a:gd name="T3" fmla="*/ 0 h 240"/>
                <a:gd name="T4" fmla="*/ 0 w 729"/>
                <a:gd name="T5" fmla="*/ 6 h 240"/>
                <a:gd name="T6" fmla="*/ 685 w 729"/>
                <a:gd name="T7" fmla="*/ 240 h 240"/>
                <a:gd name="T8" fmla="*/ 685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6" name="Freeform 14">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7" name="Freeform 15"/>
            <p:cNvSpPr>
              <a:spLocks/>
            </p:cNvSpPr>
            <p:nvPr/>
          </p:nvSpPr>
          <p:spPr bwMode="hidden">
            <a:xfrm>
              <a:off x="5030" y="3049"/>
              <a:ext cx="728" cy="318"/>
            </a:xfrm>
            <a:custGeom>
              <a:avLst/>
              <a:gdLst>
                <a:gd name="T0" fmla="*/ 685 w 729"/>
                <a:gd name="T1" fmla="*/ 318 h 318"/>
                <a:gd name="T2" fmla="*/ 685 w 729"/>
                <a:gd name="T3" fmla="*/ 312 h 318"/>
                <a:gd name="T4" fmla="*/ 0 w 729"/>
                <a:gd name="T5" fmla="*/ 0 h 318"/>
                <a:gd name="T6" fmla="*/ 0 w 729"/>
                <a:gd name="T7" fmla="*/ 54 h 318"/>
                <a:gd name="T8" fmla="*/ 685 w 729"/>
                <a:gd name="T9" fmla="*/ 318 h 318"/>
                <a:gd name="T10" fmla="*/ 685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8" name="Freeform 16">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9" name="Freeform 17">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0" name="Freeform 18">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22" name="Freeform 20">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24" name="Freeform 22">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5" name="Freeform 23">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6" name="Freeform 24">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28" name="Freeform 26">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9" name="Freeform 27">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0" name="Freeform 28"/>
            <p:cNvSpPr>
              <a:spLocks/>
            </p:cNvSpPr>
            <p:nvPr/>
          </p:nvSpPr>
          <p:spPr bwMode="hidden">
            <a:xfrm>
              <a:off x="5698" y="653"/>
              <a:ext cx="60" cy="311"/>
            </a:xfrm>
            <a:custGeom>
              <a:avLst/>
              <a:gdLst>
                <a:gd name="T0" fmla="*/ 0 w 60"/>
                <a:gd name="T1" fmla="*/ 144 h 312"/>
                <a:gd name="T2" fmla="*/ 60 w 60"/>
                <a:gd name="T3" fmla="*/ 268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31" name="Freeform 29">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33" name="Freeform 31">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4" name="Freeform 32">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5" name="Freeform 33">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6" name="Freeform 34">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7" name="Freeform 35">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8" name="Freeform 36">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9" name="Freeform 37">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40" name="Freeform 38">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grpSp>
          <p:nvGrpSpPr>
            <p:cNvPr id="41" name="Group 39"/>
            <p:cNvGrpSpPr>
              <a:grpSpLocks/>
            </p:cNvGrpSpPr>
            <p:nvPr userDrawn="1"/>
          </p:nvGrpSpPr>
          <p:grpSpPr bwMode="auto">
            <a:xfrm>
              <a:off x="0" y="1632"/>
              <a:ext cx="5758" cy="1858"/>
              <a:chOff x="0" y="1632"/>
              <a:chExt cx="5758" cy="1858"/>
            </a:xfrm>
          </p:grpSpPr>
          <p:sp>
            <p:nvSpPr>
              <p:cNvPr id="42" name="Freeform 40">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43" name="Freeform 41">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grpSp>
      </p:grpSp>
      <p:sp>
        <p:nvSpPr>
          <p:cNvPr id="9258" name="Rectangle 42"/>
          <p:cNvSpPr>
            <a:spLocks noGrp="1" noChangeArrowheads="1"/>
          </p:cNvSpPr>
          <p:nvPr>
            <p:ph type="ctrTitle" sz="quarter"/>
          </p:nvPr>
        </p:nvSpPr>
        <p:spPr>
          <a:xfrm>
            <a:off x="609600" y="1600200"/>
            <a:ext cx="10972800" cy="1828800"/>
          </a:xfrm>
        </p:spPr>
        <p:txBody>
          <a:bodyPr/>
          <a:lstStyle>
            <a:lvl1pPr>
              <a:defRPr sz="4800"/>
            </a:lvl1pPr>
          </a:lstStyle>
          <a:p>
            <a:pPr lvl="0"/>
            <a:r>
              <a:rPr lang="es-ES" noProof="0"/>
              <a:t>Haga clic para modificar el estilo de título del patrón</a:t>
            </a:r>
          </a:p>
        </p:txBody>
      </p:sp>
      <p:sp>
        <p:nvSpPr>
          <p:cNvPr id="9259" name="Rectangle 43"/>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sz="3600"/>
            </a:lvl1pPr>
          </a:lstStyle>
          <a:p>
            <a:pPr lvl="0"/>
            <a:r>
              <a:rPr lang="es-ES" noProof="0"/>
              <a:t>Haga clic para modificar el estilo de subtítulo del patrón</a:t>
            </a:r>
          </a:p>
        </p:txBody>
      </p:sp>
      <p:sp>
        <p:nvSpPr>
          <p:cNvPr id="44" name="Rectangle 44">
            <a:extLst/>
          </p:cNvPr>
          <p:cNvSpPr>
            <a:spLocks noGrp="1" noChangeArrowheads="1"/>
          </p:cNvSpPr>
          <p:nvPr>
            <p:ph type="dt" sz="quarter" idx="10"/>
          </p:nvPr>
        </p:nvSpPr>
        <p:spPr/>
        <p:txBody>
          <a:bodyPr/>
          <a:lstStyle>
            <a:lvl1pPr>
              <a:defRPr/>
            </a:lvl1pPr>
          </a:lstStyle>
          <a:p>
            <a:pPr>
              <a:defRPr/>
            </a:pPr>
            <a:fld id="{22EEA95F-7FF2-4B71-ABC7-61AEB1EA35A5}" type="datetime1">
              <a:rPr lang="es-ES">
                <a:solidFill>
                  <a:srgbClr val="FFFFFF"/>
                </a:solidFill>
              </a:rPr>
              <a:pPr>
                <a:defRPr/>
              </a:pPr>
              <a:t>18/06/2018</a:t>
            </a:fld>
            <a:endParaRPr lang="es-ES">
              <a:solidFill>
                <a:srgbClr val="FFFFFF"/>
              </a:solidFill>
            </a:endParaRPr>
          </a:p>
        </p:txBody>
      </p:sp>
      <p:sp>
        <p:nvSpPr>
          <p:cNvPr id="45" name="Rectangle 45">
            <a:extLst/>
          </p:cNvPr>
          <p:cNvSpPr>
            <a:spLocks noGrp="1" noChangeArrowheads="1"/>
          </p:cNvSpPr>
          <p:nvPr>
            <p:ph type="ftr" sz="quarter" idx="11"/>
          </p:nvPr>
        </p:nvSpPr>
        <p:spPr/>
        <p:txBody>
          <a:bodyPr/>
          <a:lstStyle>
            <a:lvl1pPr>
              <a:defRPr/>
            </a:lvl1pPr>
          </a:lstStyle>
          <a:p>
            <a:pPr>
              <a:defRPr/>
            </a:pPr>
            <a:r>
              <a:rPr lang="es-ES">
                <a:solidFill>
                  <a:srgbClr val="FFFFFF"/>
                </a:solidFill>
              </a:rPr>
              <a:t>E. Lamo de Espinosa</a:t>
            </a:r>
          </a:p>
        </p:txBody>
      </p:sp>
      <p:sp>
        <p:nvSpPr>
          <p:cNvPr id="46" name="Rectangle 46">
            <a:extLst/>
          </p:cNvPr>
          <p:cNvSpPr>
            <a:spLocks noGrp="1" noChangeArrowheads="1"/>
          </p:cNvSpPr>
          <p:nvPr>
            <p:ph type="sldNum" sz="quarter" idx="12"/>
          </p:nvPr>
        </p:nvSpPr>
        <p:spPr/>
        <p:txBody>
          <a:bodyPr/>
          <a:lstStyle>
            <a:lvl1pPr>
              <a:defRPr smtClean="0"/>
            </a:lvl1pPr>
          </a:lstStyle>
          <a:p>
            <a:pPr>
              <a:defRPr/>
            </a:pPr>
            <a:fld id="{20C8976A-2F94-42C2-B963-ED6008FC61CE}" type="slidenum">
              <a:rPr lang="es-ES" altLang="es-ES">
                <a:solidFill>
                  <a:srgbClr val="FFFFFF"/>
                </a:solidFill>
              </a:rPr>
              <a:pPr>
                <a:defRPr/>
              </a:pPr>
              <a:t>‹Nº›</a:t>
            </a:fld>
            <a:endParaRPr lang="es-ES" altLang="es-ES">
              <a:solidFill>
                <a:srgbClr val="FFFFFF"/>
              </a:solidFill>
            </a:endParaRPr>
          </a:p>
        </p:txBody>
      </p:sp>
    </p:spTree>
    <p:extLst>
      <p:ext uri="{BB962C8B-B14F-4D97-AF65-F5344CB8AC3E}">
        <p14:creationId xmlns:p14="http://schemas.microsoft.com/office/powerpoint/2010/main" val="1472303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4">
            <a:extLst/>
          </p:cNvPr>
          <p:cNvSpPr>
            <a:spLocks noGrp="1" noChangeArrowheads="1"/>
          </p:cNvSpPr>
          <p:nvPr>
            <p:ph type="dt" sz="half" idx="10"/>
          </p:nvPr>
        </p:nvSpPr>
        <p:spPr>
          <a:ln/>
        </p:spPr>
        <p:txBody>
          <a:bodyPr/>
          <a:lstStyle>
            <a:lvl1pPr>
              <a:defRPr/>
            </a:lvl1pPr>
          </a:lstStyle>
          <a:p>
            <a:pPr>
              <a:defRPr/>
            </a:pPr>
            <a:fld id="{D9677213-B68A-40FB-AE07-EEA1051667C3}" type="datetime1">
              <a:rPr lang="es-ES">
                <a:solidFill>
                  <a:srgbClr val="FFFFFF"/>
                </a:solidFill>
              </a:rPr>
              <a:pPr>
                <a:defRPr/>
              </a:pPr>
              <a:t>18/06/2018</a:t>
            </a:fld>
            <a:endParaRPr lang="es-ES">
              <a:solidFill>
                <a:srgbClr val="FFFFFF"/>
              </a:solidFill>
            </a:endParaRPr>
          </a:p>
        </p:txBody>
      </p:sp>
      <p:sp>
        <p:nvSpPr>
          <p:cNvPr id="5"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6" name="Rectangle 46">
            <a:extLst/>
          </p:cNvPr>
          <p:cNvSpPr>
            <a:spLocks noGrp="1" noChangeArrowheads="1"/>
          </p:cNvSpPr>
          <p:nvPr>
            <p:ph type="sldNum" sz="quarter" idx="12"/>
          </p:nvPr>
        </p:nvSpPr>
        <p:spPr>
          <a:ln/>
        </p:spPr>
        <p:txBody>
          <a:bodyPr/>
          <a:lstStyle>
            <a:lvl1pPr>
              <a:defRPr/>
            </a:lvl1pPr>
          </a:lstStyle>
          <a:p>
            <a:pPr>
              <a:defRPr/>
            </a:pPr>
            <a:fld id="{E26A3245-B464-4580-98AA-25475F503A0A}" type="slidenum">
              <a:rPr lang="es-ES" altLang="es-ES">
                <a:solidFill>
                  <a:srgbClr val="FFFFFF"/>
                </a:solidFill>
              </a:rPr>
              <a:pPr>
                <a:defRPr/>
              </a:pPr>
              <a:t>‹Nº›</a:t>
            </a:fld>
            <a:endParaRPr lang="es-ES" altLang="es-ES">
              <a:solidFill>
                <a:srgbClr val="FFFFFF"/>
              </a:solidFill>
            </a:endParaRPr>
          </a:p>
        </p:txBody>
      </p:sp>
    </p:spTree>
    <p:extLst>
      <p:ext uri="{BB962C8B-B14F-4D97-AF65-F5344CB8AC3E}">
        <p14:creationId xmlns:p14="http://schemas.microsoft.com/office/powerpoint/2010/main" val="3711104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4">
            <a:extLst/>
          </p:cNvPr>
          <p:cNvSpPr>
            <a:spLocks noGrp="1" noChangeArrowheads="1"/>
          </p:cNvSpPr>
          <p:nvPr>
            <p:ph type="dt" sz="half" idx="10"/>
          </p:nvPr>
        </p:nvSpPr>
        <p:spPr>
          <a:ln/>
        </p:spPr>
        <p:txBody>
          <a:bodyPr/>
          <a:lstStyle>
            <a:lvl1pPr>
              <a:defRPr/>
            </a:lvl1pPr>
          </a:lstStyle>
          <a:p>
            <a:pPr>
              <a:defRPr/>
            </a:pPr>
            <a:fld id="{25BC0A18-95DD-4BF0-9DCD-DEEE3DB49797}" type="datetime1">
              <a:rPr lang="es-ES">
                <a:solidFill>
                  <a:srgbClr val="FFFFFF"/>
                </a:solidFill>
              </a:rPr>
              <a:pPr>
                <a:defRPr/>
              </a:pPr>
              <a:t>18/06/2018</a:t>
            </a:fld>
            <a:endParaRPr lang="es-ES">
              <a:solidFill>
                <a:srgbClr val="FFFFFF"/>
              </a:solidFill>
            </a:endParaRPr>
          </a:p>
        </p:txBody>
      </p:sp>
      <p:sp>
        <p:nvSpPr>
          <p:cNvPr id="5"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6" name="Rectangle 46">
            <a:extLst/>
          </p:cNvPr>
          <p:cNvSpPr>
            <a:spLocks noGrp="1" noChangeArrowheads="1"/>
          </p:cNvSpPr>
          <p:nvPr>
            <p:ph type="sldNum" sz="quarter" idx="12"/>
          </p:nvPr>
        </p:nvSpPr>
        <p:spPr>
          <a:ln/>
        </p:spPr>
        <p:txBody>
          <a:bodyPr/>
          <a:lstStyle>
            <a:lvl1pPr>
              <a:defRPr/>
            </a:lvl1pPr>
          </a:lstStyle>
          <a:p>
            <a:pPr>
              <a:defRPr/>
            </a:pPr>
            <a:fld id="{DE90B302-F758-4873-916B-401802B90BCB}" type="slidenum">
              <a:rPr lang="es-ES" altLang="es-ES">
                <a:solidFill>
                  <a:srgbClr val="FFFFFF"/>
                </a:solidFill>
              </a:rPr>
              <a:pPr>
                <a:defRPr/>
              </a:pPr>
              <a:t>‹Nº›</a:t>
            </a:fld>
            <a:endParaRPr lang="es-ES" altLang="es-ES">
              <a:solidFill>
                <a:srgbClr val="FFFFFF"/>
              </a:solidFill>
            </a:endParaRPr>
          </a:p>
        </p:txBody>
      </p:sp>
    </p:spTree>
    <p:extLst>
      <p:ext uri="{BB962C8B-B14F-4D97-AF65-F5344CB8AC3E}">
        <p14:creationId xmlns:p14="http://schemas.microsoft.com/office/powerpoint/2010/main" val="1040103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4">
            <a:extLst/>
          </p:cNvPr>
          <p:cNvSpPr>
            <a:spLocks noGrp="1" noChangeArrowheads="1"/>
          </p:cNvSpPr>
          <p:nvPr>
            <p:ph type="dt" sz="half" idx="10"/>
          </p:nvPr>
        </p:nvSpPr>
        <p:spPr>
          <a:ln/>
        </p:spPr>
        <p:txBody>
          <a:bodyPr/>
          <a:lstStyle>
            <a:lvl1pPr>
              <a:defRPr/>
            </a:lvl1pPr>
          </a:lstStyle>
          <a:p>
            <a:pPr>
              <a:defRPr/>
            </a:pPr>
            <a:fld id="{B18E485D-426D-4BFF-B23B-EC20D5F20230}" type="datetime1">
              <a:rPr lang="es-ES">
                <a:solidFill>
                  <a:srgbClr val="FFFFFF"/>
                </a:solidFill>
              </a:rPr>
              <a:pPr>
                <a:defRPr/>
              </a:pPr>
              <a:t>18/06/2018</a:t>
            </a:fld>
            <a:endParaRPr lang="es-ES">
              <a:solidFill>
                <a:srgbClr val="FFFFFF"/>
              </a:solidFill>
            </a:endParaRPr>
          </a:p>
        </p:txBody>
      </p:sp>
      <p:sp>
        <p:nvSpPr>
          <p:cNvPr id="6"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7" name="Rectangle 46">
            <a:extLst/>
          </p:cNvPr>
          <p:cNvSpPr>
            <a:spLocks noGrp="1" noChangeArrowheads="1"/>
          </p:cNvSpPr>
          <p:nvPr>
            <p:ph type="sldNum" sz="quarter" idx="12"/>
          </p:nvPr>
        </p:nvSpPr>
        <p:spPr>
          <a:ln/>
        </p:spPr>
        <p:txBody>
          <a:bodyPr/>
          <a:lstStyle>
            <a:lvl1pPr>
              <a:defRPr/>
            </a:lvl1pPr>
          </a:lstStyle>
          <a:p>
            <a:pPr>
              <a:defRPr/>
            </a:pPr>
            <a:fld id="{ED6D7F6D-D80B-4D5A-A580-7C6A1B99B986}" type="slidenum">
              <a:rPr lang="es-ES" altLang="es-ES">
                <a:solidFill>
                  <a:srgbClr val="FFFFFF"/>
                </a:solidFill>
              </a:rPr>
              <a:pPr>
                <a:defRPr/>
              </a:pPr>
              <a:t>‹Nº›</a:t>
            </a:fld>
            <a:endParaRPr lang="es-ES" altLang="es-ES">
              <a:solidFill>
                <a:srgbClr val="FFFFFF"/>
              </a:solidFill>
            </a:endParaRPr>
          </a:p>
        </p:txBody>
      </p:sp>
    </p:spTree>
    <p:extLst>
      <p:ext uri="{BB962C8B-B14F-4D97-AF65-F5344CB8AC3E}">
        <p14:creationId xmlns:p14="http://schemas.microsoft.com/office/powerpoint/2010/main" val="2941359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44">
            <a:extLst/>
          </p:cNvPr>
          <p:cNvSpPr>
            <a:spLocks noGrp="1" noChangeArrowheads="1"/>
          </p:cNvSpPr>
          <p:nvPr>
            <p:ph type="dt" sz="half" idx="10"/>
          </p:nvPr>
        </p:nvSpPr>
        <p:spPr>
          <a:ln/>
        </p:spPr>
        <p:txBody>
          <a:bodyPr/>
          <a:lstStyle>
            <a:lvl1pPr>
              <a:defRPr/>
            </a:lvl1pPr>
          </a:lstStyle>
          <a:p>
            <a:pPr>
              <a:defRPr/>
            </a:pPr>
            <a:fld id="{329FDA5E-2AB5-47BE-AAAE-2D5B53767F8F}" type="datetime1">
              <a:rPr lang="es-ES">
                <a:solidFill>
                  <a:srgbClr val="FFFFFF"/>
                </a:solidFill>
              </a:rPr>
              <a:pPr>
                <a:defRPr/>
              </a:pPr>
              <a:t>18/06/2018</a:t>
            </a:fld>
            <a:endParaRPr lang="es-ES">
              <a:solidFill>
                <a:srgbClr val="FFFFFF"/>
              </a:solidFill>
            </a:endParaRPr>
          </a:p>
        </p:txBody>
      </p:sp>
      <p:sp>
        <p:nvSpPr>
          <p:cNvPr id="8"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9" name="Rectangle 46">
            <a:extLst/>
          </p:cNvPr>
          <p:cNvSpPr>
            <a:spLocks noGrp="1" noChangeArrowheads="1"/>
          </p:cNvSpPr>
          <p:nvPr>
            <p:ph type="sldNum" sz="quarter" idx="12"/>
          </p:nvPr>
        </p:nvSpPr>
        <p:spPr>
          <a:ln/>
        </p:spPr>
        <p:txBody>
          <a:bodyPr/>
          <a:lstStyle>
            <a:lvl1pPr>
              <a:defRPr/>
            </a:lvl1pPr>
          </a:lstStyle>
          <a:p>
            <a:pPr>
              <a:defRPr/>
            </a:pPr>
            <a:fld id="{DB1FDA25-8413-4E4E-B294-B00E1D986E62}" type="slidenum">
              <a:rPr lang="es-ES" altLang="es-ES">
                <a:solidFill>
                  <a:srgbClr val="FFFFFF"/>
                </a:solidFill>
              </a:rPr>
              <a:pPr>
                <a:defRPr/>
              </a:pPr>
              <a:t>‹Nº›</a:t>
            </a:fld>
            <a:endParaRPr lang="es-ES" altLang="es-ES">
              <a:solidFill>
                <a:srgbClr val="FFFFFF"/>
              </a:solidFill>
            </a:endParaRPr>
          </a:p>
        </p:txBody>
      </p:sp>
    </p:spTree>
    <p:extLst>
      <p:ext uri="{BB962C8B-B14F-4D97-AF65-F5344CB8AC3E}">
        <p14:creationId xmlns:p14="http://schemas.microsoft.com/office/powerpoint/2010/main" val="3031917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44">
            <a:extLst/>
          </p:cNvPr>
          <p:cNvSpPr>
            <a:spLocks noGrp="1" noChangeArrowheads="1"/>
          </p:cNvSpPr>
          <p:nvPr>
            <p:ph type="dt" sz="half" idx="10"/>
          </p:nvPr>
        </p:nvSpPr>
        <p:spPr>
          <a:ln/>
        </p:spPr>
        <p:txBody>
          <a:bodyPr/>
          <a:lstStyle>
            <a:lvl1pPr>
              <a:defRPr/>
            </a:lvl1pPr>
          </a:lstStyle>
          <a:p>
            <a:pPr>
              <a:defRPr/>
            </a:pPr>
            <a:fld id="{E89B3CDC-7CBD-42DF-B525-28954CC282D1}" type="datetime1">
              <a:rPr lang="es-ES">
                <a:solidFill>
                  <a:srgbClr val="FFFFFF"/>
                </a:solidFill>
              </a:rPr>
              <a:pPr>
                <a:defRPr/>
              </a:pPr>
              <a:t>18/06/2018</a:t>
            </a:fld>
            <a:endParaRPr lang="es-ES">
              <a:solidFill>
                <a:srgbClr val="FFFFFF"/>
              </a:solidFill>
            </a:endParaRPr>
          </a:p>
        </p:txBody>
      </p:sp>
      <p:sp>
        <p:nvSpPr>
          <p:cNvPr id="4"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5" name="Rectangle 46">
            <a:extLst/>
          </p:cNvPr>
          <p:cNvSpPr>
            <a:spLocks noGrp="1" noChangeArrowheads="1"/>
          </p:cNvSpPr>
          <p:nvPr>
            <p:ph type="sldNum" sz="quarter" idx="12"/>
          </p:nvPr>
        </p:nvSpPr>
        <p:spPr>
          <a:ln/>
        </p:spPr>
        <p:txBody>
          <a:bodyPr/>
          <a:lstStyle>
            <a:lvl1pPr>
              <a:defRPr/>
            </a:lvl1pPr>
          </a:lstStyle>
          <a:p>
            <a:pPr>
              <a:defRPr/>
            </a:pPr>
            <a:fld id="{3A00EB51-65C2-4470-9904-D606D816FC9E}" type="slidenum">
              <a:rPr lang="es-ES" altLang="es-ES">
                <a:solidFill>
                  <a:srgbClr val="FFFFFF"/>
                </a:solidFill>
              </a:rPr>
              <a:pPr>
                <a:defRPr/>
              </a:pPr>
              <a:t>‹Nº›</a:t>
            </a:fld>
            <a:endParaRPr lang="es-ES" altLang="es-ES">
              <a:solidFill>
                <a:srgbClr val="FFFFFF"/>
              </a:solidFill>
            </a:endParaRPr>
          </a:p>
        </p:txBody>
      </p:sp>
    </p:spTree>
    <p:extLst>
      <p:ext uri="{BB962C8B-B14F-4D97-AF65-F5344CB8AC3E}">
        <p14:creationId xmlns:p14="http://schemas.microsoft.com/office/powerpoint/2010/main" val="1856271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4">
            <a:extLst/>
          </p:cNvPr>
          <p:cNvSpPr>
            <a:spLocks noGrp="1" noChangeArrowheads="1"/>
          </p:cNvSpPr>
          <p:nvPr>
            <p:ph type="dt" sz="half" idx="10"/>
          </p:nvPr>
        </p:nvSpPr>
        <p:spPr>
          <a:ln/>
        </p:spPr>
        <p:txBody>
          <a:bodyPr/>
          <a:lstStyle>
            <a:lvl1pPr>
              <a:defRPr/>
            </a:lvl1pPr>
          </a:lstStyle>
          <a:p>
            <a:pPr>
              <a:defRPr/>
            </a:pPr>
            <a:fld id="{7402C3D1-6F16-4F7F-A424-DD1DDA1CBD9A}" type="datetime1">
              <a:rPr lang="es-ES">
                <a:solidFill>
                  <a:srgbClr val="FFFFFF"/>
                </a:solidFill>
              </a:rPr>
              <a:pPr>
                <a:defRPr/>
              </a:pPr>
              <a:t>18/06/2018</a:t>
            </a:fld>
            <a:endParaRPr lang="es-ES">
              <a:solidFill>
                <a:srgbClr val="FFFFFF"/>
              </a:solidFill>
            </a:endParaRPr>
          </a:p>
        </p:txBody>
      </p:sp>
      <p:sp>
        <p:nvSpPr>
          <p:cNvPr id="3"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4" name="Rectangle 46">
            <a:extLst/>
          </p:cNvPr>
          <p:cNvSpPr>
            <a:spLocks noGrp="1" noChangeArrowheads="1"/>
          </p:cNvSpPr>
          <p:nvPr>
            <p:ph type="sldNum" sz="quarter" idx="12"/>
          </p:nvPr>
        </p:nvSpPr>
        <p:spPr>
          <a:ln/>
        </p:spPr>
        <p:txBody>
          <a:bodyPr/>
          <a:lstStyle>
            <a:lvl1pPr>
              <a:defRPr/>
            </a:lvl1pPr>
          </a:lstStyle>
          <a:p>
            <a:pPr>
              <a:defRPr/>
            </a:pPr>
            <a:fld id="{9A93EC17-C792-44B6-9A5E-C7F84D8E88B8}" type="slidenum">
              <a:rPr lang="es-ES" altLang="es-ES">
                <a:solidFill>
                  <a:srgbClr val="FFFFFF"/>
                </a:solidFill>
              </a:rPr>
              <a:pPr>
                <a:defRPr/>
              </a:pPr>
              <a:t>‹Nº›</a:t>
            </a:fld>
            <a:endParaRPr lang="es-ES" altLang="es-ES">
              <a:solidFill>
                <a:srgbClr val="FFFFFF"/>
              </a:solidFill>
            </a:endParaRPr>
          </a:p>
        </p:txBody>
      </p:sp>
    </p:spTree>
    <p:extLst>
      <p:ext uri="{BB962C8B-B14F-4D97-AF65-F5344CB8AC3E}">
        <p14:creationId xmlns:p14="http://schemas.microsoft.com/office/powerpoint/2010/main" val="2194284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4">
            <a:extLst/>
          </p:cNvPr>
          <p:cNvSpPr>
            <a:spLocks noGrp="1" noChangeArrowheads="1"/>
          </p:cNvSpPr>
          <p:nvPr>
            <p:ph type="dt" sz="half" idx="10"/>
          </p:nvPr>
        </p:nvSpPr>
        <p:spPr>
          <a:ln/>
        </p:spPr>
        <p:txBody>
          <a:bodyPr/>
          <a:lstStyle>
            <a:lvl1pPr>
              <a:defRPr/>
            </a:lvl1pPr>
          </a:lstStyle>
          <a:p>
            <a:pPr>
              <a:defRPr/>
            </a:pPr>
            <a:fld id="{DBE09303-5632-43AD-9848-04C56058D782}" type="datetime1">
              <a:rPr lang="es-ES">
                <a:solidFill>
                  <a:srgbClr val="FFFFFF"/>
                </a:solidFill>
              </a:rPr>
              <a:pPr>
                <a:defRPr/>
              </a:pPr>
              <a:t>18/06/2018</a:t>
            </a:fld>
            <a:endParaRPr lang="es-ES">
              <a:solidFill>
                <a:srgbClr val="FFFFFF"/>
              </a:solidFill>
            </a:endParaRPr>
          </a:p>
        </p:txBody>
      </p:sp>
      <p:sp>
        <p:nvSpPr>
          <p:cNvPr id="6"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7" name="Rectangle 46">
            <a:extLst/>
          </p:cNvPr>
          <p:cNvSpPr>
            <a:spLocks noGrp="1" noChangeArrowheads="1"/>
          </p:cNvSpPr>
          <p:nvPr>
            <p:ph type="sldNum" sz="quarter" idx="12"/>
          </p:nvPr>
        </p:nvSpPr>
        <p:spPr>
          <a:ln/>
        </p:spPr>
        <p:txBody>
          <a:bodyPr/>
          <a:lstStyle>
            <a:lvl1pPr>
              <a:defRPr/>
            </a:lvl1pPr>
          </a:lstStyle>
          <a:p>
            <a:pPr>
              <a:defRPr/>
            </a:pPr>
            <a:fld id="{C92E1A0B-5DF9-4EAA-AAF1-264FD4B5ABDB}" type="slidenum">
              <a:rPr lang="es-ES" altLang="es-ES">
                <a:solidFill>
                  <a:srgbClr val="FFFFFF"/>
                </a:solidFill>
              </a:rPr>
              <a:pPr>
                <a:defRPr/>
              </a:pPr>
              <a:t>‹Nº›</a:t>
            </a:fld>
            <a:endParaRPr lang="es-ES" altLang="es-ES">
              <a:solidFill>
                <a:srgbClr val="FFFFFF"/>
              </a:solidFill>
            </a:endParaRPr>
          </a:p>
        </p:txBody>
      </p:sp>
    </p:spTree>
    <p:extLst>
      <p:ext uri="{BB962C8B-B14F-4D97-AF65-F5344CB8AC3E}">
        <p14:creationId xmlns:p14="http://schemas.microsoft.com/office/powerpoint/2010/main" val="1993974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4">
            <a:extLst/>
          </p:cNvPr>
          <p:cNvSpPr>
            <a:spLocks noGrp="1" noChangeArrowheads="1"/>
          </p:cNvSpPr>
          <p:nvPr>
            <p:ph type="dt" sz="half" idx="10"/>
          </p:nvPr>
        </p:nvSpPr>
        <p:spPr>
          <a:ln/>
        </p:spPr>
        <p:txBody>
          <a:bodyPr/>
          <a:lstStyle>
            <a:lvl1pPr>
              <a:defRPr/>
            </a:lvl1pPr>
          </a:lstStyle>
          <a:p>
            <a:pPr>
              <a:defRPr/>
            </a:pPr>
            <a:fld id="{B363CC23-20C9-4D0B-8B76-89BBE8C1855A}" type="datetime1">
              <a:rPr lang="es-ES">
                <a:solidFill>
                  <a:srgbClr val="FFFFFF"/>
                </a:solidFill>
              </a:rPr>
              <a:pPr>
                <a:defRPr/>
              </a:pPr>
              <a:t>18/06/2018</a:t>
            </a:fld>
            <a:endParaRPr lang="es-ES">
              <a:solidFill>
                <a:srgbClr val="FFFFFF"/>
              </a:solidFill>
            </a:endParaRPr>
          </a:p>
        </p:txBody>
      </p:sp>
      <p:sp>
        <p:nvSpPr>
          <p:cNvPr id="6"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7" name="Rectangle 46">
            <a:extLst/>
          </p:cNvPr>
          <p:cNvSpPr>
            <a:spLocks noGrp="1" noChangeArrowheads="1"/>
          </p:cNvSpPr>
          <p:nvPr>
            <p:ph type="sldNum" sz="quarter" idx="12"/>
          </p:nvPr>
        </p:nvSpPr>
        <p:spPr>
          <a:ln/>
        </p:spPr>
        <p:txBody>
          <a:bodyPr/>
          <a:lstStyle>
            <a:lvl1pPr>
              <a:defRPr/>
            </a:lvl1pPr>
          </a:lstStyle>
          <a:p>
            <a:pPr>
              <a:defRPr/>
            </a:pPr>
            <a:fld id="{08AFBC1B-C598-425E-9071-49F0524275A2}" type="slidenum">
              <a:rPr lang="es-ES" altLang="es-ES">
                <a:solidFill>
                  <a:srgbClr val="FFFFFF"/>
                </a:solidFill>
              </a:rPr>
              <a:pPr>
                <a:defRPr/>
              </a:pPr>
              <a:t>‹Nº›</a:t>
            </a:fld>
            <a:endParaRPr lang="es-ES" altLang="es-ES">
              <a:solidFill>
                <a:srgbClr val="FFFFFF"/>
              </a:solidFill>
            </a:endParaRPr>
          </a:p>
        </p:txBody>
      </p:sp>
    </p:spTree>
    <p:extLst>
      <p:ext uri="{BB962C8B-B14F-4D97-AF65-F5344CB8AC3E}">
        <p14:creationId xmlns:p14="http://schemas.microsoft.com/office/powerpoint/2010/main" val="2472124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4">
            <a:extLst/>
          </p:cNvPr>
          <p:cNvSpPr>
            <a:spLocks noGrp="1" noChangeArrowheads="1"/>
          </p:cNvSpPr>
          <p:nvPr>
            <p:ph type="dt" sz="half" idx="10"/>
          </p:nvPr>
        </p:nvSpPr>
        <p:spPr>
          <a:ln/>
        </p:spPr>
        <p:txBody>
          <a:bodyPr/>
          <a:lstStyle>
            <a:lvl1pPr>
              <a:defRPr/>
            </a:lvl1pPr>
          </a:lstStyle>
          <a:p>
            <a:pPr>
              <a:defRPr/>
            </a:pPr>
            <a:fld id="{B43E99A5-A4BB-4192-A01B-6357D28F5066}" type="datetime1">
              <a:rPr lang="es-ES">
                <a:solidFill>
                  <a:srgbClr val="FFFFFF"/>
                </a:solidFill>
              </a:rPr>
              <a:pPr>
                <a:defRPr/>
              </a:pPr>
              <a:t>18/06/2018</a:t>
            </a:fld>
            <a:endParaRPr lang="es-ES">
              <a:solidFill>
                <a:srgbClr val="FFFFFF"/>
              </a:solidFill>
            </a:endParaRPr>
          </a:p>
        </p:txBody>
      </p:sp>
      <p:sp>
        <p:nvSpPr>
          <p:cNvPr id="5"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6" name="Rectangle 46">
            <a:extLst/>
          </p:cNvPr>
          <p:cNvSpPr>
            <a:spLocks noGrp="1" noChangeArrowheads="1"/>
          </p:cNvSpPr>
          <p:nvPr>
            <p:ph type="sldNum" sz="quarter" idx="12"/>
          </p:nvPr>
        </p:nvSpPr>
        <p:spPr>
          <a:ln/>
        </p:spPr>
        <p:txBody>
          <a:bodyPr/>
          <a:lstStyle>
            <a:lvl1pPr>
              <a:defRPr/>
            </a:lvl1pPr>
          </a:lstStyle>
          <a:p>
            <a:pPr>
              <a:defRPr/>
            </a:pPr>
            <a:fld id="{54FFD26B-059B-47A5-9E93-4EA30FA7F678}" type="slidenum">
              <a:rPr lang="es-ES" altLang="es-ES">
                <a:solidFill>
                  <a:srgbClr val="FFFFFF"/>
                </a:solidFill>
              </a:rPr>
              <a:pPr>
                <a:defRPr/>
              </a:pPr>
              <a:t>‹Nº›</a:t>
            </a:fld>
            <a:endParaRPr lang="es-ES" altLang="es-ES">
              <a:solidFill>
                <a:srgbClr val="FFFFFF"/>
              </a:solidFill>
            </a:endParaRPr>
          </a:p>
        </p:txBody>
      </p:sp>
    </p:spTree>
    <p:extLst>
      <p:ext uri="{BB962C8B-B14F-4D97-AF65-F5344CB8AC3E}">
        <p14:creationId xmlns:p14="http://schemas.microsoft.com/office/powerpoint/2010/main" val="2353382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7813"/>
            <a:ext cx="2743200" cy="5853112"/>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7813"/>
            <a:ext cx="8026400" cy="585311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4">
            <a:extLst/>
          </p:cNvPr>
          <p:cNvSpPr>
            <a:spLocks noGrp="1" noChangeArrowheads="1"/>
          </p:cNvSpPr>
          <p:nvPr>
            <p:ph type="dt" sz="half" idx="10"/>
          </p:nvPr>
        </p:nvSpPr>
        <p:spPr>
          <a:ln/>
        </p:spPr>
        <p:txBody>
          <a:bodyPr/>
          <a:lstStyle>
            <a:lvl1pPr>
              <a:defRPr/>
            </a:lvl1pPr>
          </a:lstStyle>
          <a:p>
            <a:pPr>
              <a:defRPr/>
            </a:pPr>
            <a:fld id="{2744DB29-F3EC-451D-8BA6-3B452E33A495}" type="datetime1">
              <a:rPr lang="es-ES">
                <a:solidFill>
                  <a:srgbClr val="FFFFFF"/>
                </a:solidFill>
              </a:rPr>
              <a:pPr>
                <a:defRPr/>
              </a:pPr>
              <a:t>18/06/2018</a:t>
            </a:fld>
            <a:endParaRPr lang="es-ES">
              <a:solidFill>
                <a:srgbClr val="FFFFFF"/>
              </a:solidFill>
            </a:endParaRPr>
          </a:p>
        </p:txBody>
      </p:sp>
      <p:sp>
        <p:nvSpPr>
          <p:cNvPr id="5"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6" name="Rectangle 46">
            <a:extLst/>
          </p:cNvPr>
          <p:cNvSpPr>
            <a:spLocks noGrp="1" noChangeArrowheads="1"/>
          </p:cNvSpPr>
          <p:nvPr>
            <p:ph type="sldNum" sz="quarter" idx="12"/>
          </p:nvPr>
        </p:nvSpPr>
        <p:spPr>
          <a:ln/>
        </p:spPr>
        <p:txBody>
          <a:bodyPr/>
          <a:lstStyle>
            <a:lvl1pPr>
              <a:defRPr/>
            </a:lvl1pPr>
          </a:lstStyle>
          <a:p>
            <a:pPr>
              <a:defRPr/>
            </a:pPr>
            <a:fld id="{49727AB8-73B8-4D61-96D5-0C343FD33B17}" type="slidenum">
              <a:rPr lang="es-ES" altLang="es-ES">
                <a:solidFill>
                  <a:srgbClr val="FFFFFF"/>
                </a:solidFill>
              </a:rPr>
              <a:pPr>
                <a:defRPr/>
              </a:pPr>
              <a:t>‹Nº›</a:t>
            </a:fld>
            <a:endParaRPr lang="es-ES" altLang="es-ES">
              <a:solidFill>
                <a:srgbClr val="FFFFFF"/>
              </a:solidFill>
            </a:endParaRPr>
          </a:p>
        </p:txBody>
      </p:sp>
    </p:spTree>
    <p:extLst>
      <p:ext uri="{BB962C8B-B14F-4D97-AF65-F5344CB8AC3E}">
        <p14:creationId xmlns:p14="http://schemas.microsoft.com/office/powerpoint/2010/main" val="3682757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
            <a:ext cx="12192000" cy="6856413"/>
            <a:chOff x="0" y="0"/>
            <a:chExt cx="5760" cy="4319"/>
          </a:xfrm>
        </p:grpSpPr>
        <p:sp>
          <p:nvSpPr>
            <p:cNvPr id="8195" name="Freeform 3">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196" name="Freeform 4">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197" name="Freeform 5">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35" name="Freeform 6"/>
            <p:cNvSpPr>
              <a:spLocks/>
            </p:cNvSpPr>
            <p:nvPr/>
          </p:nvSpPr>
          <p:spPr bwMode="hidden">
            <a:xfrm>
              <a:off x="4038" y="3577"/>
              <a:ext cx="1720" cy="65"/>
            </a:xfrm>
            <a:custGeom>
              <a:avLst/>
              <a:gdLst>
                <a:gd name="T0" fmla="*/ 1634 w 1722"/>
                <a:gd name="T1" fmla="*/ 33 h 66"/>
                <a:gd name="T2" fmla="*/ 1634 w 1722"/>
                <a:gd name="T3" fmla="*/ 33 h 66"/>
                <a:gd name="T4" fmla="*/ 0 w 1722"/>
                <a:gd name="T5" fmla="*/ 0 h 66"/>
                <a:gd name="T6" fmla="*/ 0 w 1722"/>
                <a:gd name="T7" fmla="*/ 33 h 66"/>
                <a:gd name="T8" fmla="*/ 1634 w 1722"/>
                <a:gd name="T9" fmla="*/ 33 h 66"/>
                <a:gd name="T10" fmla="*/ 1634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199" name="Freeform 7">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37" name="Freeform 8"/>
            <p:cNvSpPr>
              <a:spLocks/>
            </p:cNvSpPr>
            <p:nvPr/>
          </p:nvSpPr>
          <p:spPr bwMode="hidden">
            <a:xfrm>
              <a:off x="4784" y="3702"/>
              <a:ext cx="974" cy="101"/>
            </a:xfrm>
            <a:custGeom>
              <a:avLst/>
              <a:gdLst>
                <a:gd name="T0" fmla="*/ 931 w 975"/>
                <a:gd name="T1" fmla="*/ 48 h 101"/>
                <a:gd name="T2" fmla="*/ 931 w 975"/>
                <a:gd name="T3" fmla="*/ 0 h 101"/>
                <a:gd name="T4" fmla="*/ 0 w 975"/>
                <a:gd name="T5" fmla="*/ 24 h 101"/>
                <a:gd name="T6" fmla="*/ 0 w 975"/>
                <a:gd name="T7" fmla="*/ 101 h 101"/>
                <a:gd name="T8" fmla="*/ 931 w 975"/>
                <a:gd name="T9" fmla="*/ 48 h 101"/>
                <a:gd name="T10" fmla="*/ 931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038" name="Freeform 9"/>
            <p:cNvSpPr>
              <a:spLocks/>
            </p:cNvSpPr>
            <p:nvPr/>
          </p:nvSpPr>
          <p:spPr bwMode="hidden">
            <a:xfrm>
              <a:off x="3619" y="3815"/>
              <a:ext cx="2139" cy="198"/>
            </a:xfrm>
            <a:custGeom>
              <a:avLst/>
              <a:gdLst>
                <a:gd name="T0" fmla="*/ 2053 w 2141"/>
                <a:gd name="T1" fmla="*/ 0 h 198"/>
                <a:gd name="T2" fmla="*/ 0 w 2141"/>
                <a:gd name="T3" fmla="*/ 156 h 198"/>
                <a:gd name="T4" fmla="*/ 0 w 2141"/>
                <a:gd name="T5" fmla="*/ 198 h 198"/>
                <a:gd name="T6" fmla="*/ 2053 w 2141"/>
                <a:gd name="T7" fmla="*/ 0 h 198"/>
                <a:gd name="T8" fmla="*/ 2053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02" name="Freeform 10">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40" name="Freeform 11"/>
            <p:cNvSpPr>
              <a:spLocks/>
            </p:cNvSpPr>
            <p:nvPr/>
          </p:nvSpPr>
          <p:spPr bwMode="hidden">
            <a:xfrm>
              <a:off x="2097" y="4043"/>
              <a:ext cx="2514" cy="276"/>
            </a:xfrm>
            <a:custGeom>
              <a:avLst/>
              <a:gdLst>
                <a:gd name="T0" fmla="*/ 2065 w 2517"/>
                <a:gd name="T1" fmla="*/ 276 h 276"/>
                <a:gd name="T2" fmla="*/ 2385 w 2517"/>
                <a:gd name="T3" fmla="*/ 204 h 276"/>
                <a:gd name="T4" fmla="*/ 2128 w 2517"/>
                <a:gd name="T5" fmla="*/ 0 h 276"/>
                <a:gd name="T6" fmla="*/ 0 w 2517"/>
                <a:gd name="T7" fmla="*/ 276 h 276"/>
                <a:gd name="T8" fmla="*/ 2065 w 2517"/>
                <a:gd name="T9" fmla="*/ 276 h 276"/>
                <a:gd name="T10" fmla="*/ 2065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04" name="Freeform 12">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42" name="Freeform 13"/>
            <p:cNvSpPr>
              <a:spLocks/>
            </p:cNvSpPr>
            <p:nvPr/>
          </p:nvSpPr>
          <p:spPr bwMode="hidden">
            <a:xfrm>
              <a:off x="5030" y="3151"/>
              <a:ext cx="728" cy="240"/>
            </a:xfrm>
            <a:custGeom>
              <a:avLst/>
              <a:gdLst>
                <a:gd name="T0" fmla="*/ 685 w 729"/>
                <a:gd name="T1" fmla="*/ 240 h 240"/>
                <a:gd name="T2" fmla="*/ 0 w 729"/>
                <a:gd name="T3" fmla="*/ 0 h 240"/>
                <a:gd name="T4" fmla="*/ 0 w 729"/>
                <a:gd name="T5" fmla="*/ 6 h 240"/>
                <a:gd name="T6" fmla="*/ 685 w 729"/>
                <a:gd name="T7" fmla="*/ 240 h 240"/>
                <a:gd name="T8" fmla="*/ 685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06" name="Freeform 14">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44" name="Freeform 15"/>
            <p:cNvSpPr>
              <a:spLocks/>
            </p:cNvSpPr>
            <p:nvPr/>
          </p:nvSpPr>
          <p:spPr bwMode="hidden">
            <a:xfrm>
              <a:off x="5030" y="3049"/>
              <a:ext cx="728" cy="318"/>
            </a:xfrm>
            <a:custGeom>
              <a:avLst/>
              <a:gdLst>
                <a:gd name="T0" fmla="*/ 685 w 729"/>
                <a:gd name="T1" fmla="*/ 318 h 318"/>
                <a:gd name="T2" fmla="*/ 685 w 729"/>
                <a:gd name="T3" fmla="*/ 312 h 318"/>
                <a:gd name="T4" fmla="*/ 0 w 729"/>
                <a:gd name="T5" fmla="*/ 0 h 318"/>
                <a:gd name="T6" fmla="*/ 0 w 729"/>
                <a:gd name="T7" fmla="*/ 54 h 318"/>
                <a:gd name="T8" fmla="*/ 685 w 729"/>
                <a:gd name="T9" fmla="*/ 318 h 318"/>
                <a:gd name="T10" fmla="*/ 685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08" name="Freeform 16">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09" name="Freeform 17">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10" name="Freeform 18">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48"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12" name="Freeform 20">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50"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14" name="Freeform 22">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15" name="Freeform 23">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16" name="Freeform 24">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54"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18" name="Freeform 26">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19" name="Freeform 27">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57" name="Freeform 28"/>
            <p:cNvSpPr>
              <a:spLocks/>
            </p:cNvSpPr>
            <p:nvPr/>
          </p:nvSpPr>
          <p:spPr bwMode="hidden">
            <a:xfrm>
              <a:off x="5698" y="653"/>
              <a:ext cx="60" cy="311"/>
            </a:xfrm>
            <a:custGeom>
              <a:avLst/>
              <a:gdLst>
                <a:gd name="T0" fmla="*/ 0 w 60"/>
                <a:gd name="T1" fmla="*/ 144 h 312"/>
                <a:gd name="T2" fmla="*/ 60 w 60"/>
                <a:gd name="T3" fmla="*/ 268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21" name="Freeform 29">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59"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23" name="Freeform 31">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4" name="Freeform 32">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5" name="Freeform 33">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6" name="Freeform 34">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7" name="Freeform 35">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8" name="Freeform 36">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9" name="Freeform 37">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30" name="Freeform 38">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grpSp>
          <p:nvGrpSpPr>
            <p:cNvPr id="1068" name="Group 39"/>
            <p:cNvGrpSpPr>
              <a:grpSpLocks/>
            </p:cNvGrpSpPr>
            <p:nvPr userDrawn="1"/>
          </p:nvGrpSpPr>
          <p:grpSpPr bwMode="auto">
            <a:xfrm>
              <a:off x="0" y="1632"/>
              <a:ext cx="5758" cy="1858"/>
              <a:chOff x="0" y="1632"/>
              <a:chExt cx="5758" cy="1858"/>
            </a:xfrm>
          </p:grpSpPr>
          <p:sp>
            <p:nvSpPr>
              <p:cNvPr id="8232" name="Freeform 40">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33" name="Freeform 41">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grpSp>
      </p:grpSp>
      <p:sp>
        <p:nvSpPr>
          <p:cNvPr id="8234" name="Rectangle 42">
            <a:extLst/>
          </p:cNvPr>
          <p:cNvSpPr>
            <a:spLocks noGrp="1" noChangeArrowheads="1"/>
          </p:cNvSpPr>
          <p:nvPr>
            <p:ph type="title"/>
          </p:nvPr>
        </p:nvSpPr>
        <p:spPr bwMode="auto">
          <a:xfrm>
            <a:off x="609600" y="277813"/>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t>Haga clic para cambiar el estilo de título	</a:t>
            </a:r>
          </a:p>
        </p:txBody>
      </p:sp>
      <p:sp>
        <p:nvSpPr>
          <p:cNvPr id="8235" name="Rectangle 43">
            <a:extLst/>
          </p:cNvPr>
          <p:cNvSpPr>
            <a:spLocks noGrp="1" noChangeArrowheads="1"/>
          </p:cNvSpPr>
          <p:nvPr>
            <p:ph type="body" idx="1"/>
          </p:nvPr>
        </p:nvSpPr>
        <p:spPr bwMode="auto">
          <a:xfrm>
            <a:off x="609600" y="1600201"/>
            <a:ext cx="109728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8236" name="Rectangle 44">
            <a:extLst/>
          </p:cNvPr>
          <p:cNvSpPr>
            <a:spLocks noGrp="1" noChangeArrowheads="1"/>
          </p:cNvSpPr>
          <p:nvPr>
            <p:ph type="dt" sz="half" idx="2"/>
          </p:nvPr>
        </p:nvSpPr>
        <p:spPr bwMode="auto">
          <a:xfrm>
            <a:off x="609600" y="6243638"/>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200">
                <a:effectLst>
                  <a:outerShdw blurRad="38100" dist="38100" dir="2700000" algn="tl">
                    <a:srgbClr val="000000"/>
                  </a:outerShdw>
                </a:effectLst>
                <a:cs typeface="Arial" charset="0"/>
              </a:defRPr>
            </a:lvl1pPr>
          </a:lstStyle>
          <a:p>
            <a:pPr fontAlgn="base">
              <a:spcBef>
                <a:spcPct val="0"/>
              </a:spcBef>
              <a:spcAft>
                <a:spcPct val="0"/>
              </a:spcAft>
              <a:defRPr/>
            </a:pPr>
            <a:fld id="{34E62F56-0746-40CC-A627-D5BC4ABE008E}" type="datetime1">
              <a:rPr lang="es-ES">
                <a:solidFill>
                  <a:srgbClr val="FFFFFF"/>
                </a:solidFill>
                <a:latin typeface="Verdana" panose="020B0604030504040204" pitchFamily="34" charset="0"/>
              </a:rPr>
              <a:pPr fontAlgn="base">
                <a:spcBef>
                  <a:spcPct val="0"/>
                </a:spcBef>
                <a:spcAft>
                  <a:spcPct val="0"/>
                </a:spcAft>
                <a:defRPr/>
              </a:pPr>
              <a:t>18/06/2018</a:t>
            </a:fld>
            <a:endParaRPr lang="es-ES">
              <a:solidFill>
                <a:srgbClr val="FFFFFF"/>
              </a:solidFill>
              <a:latin typeface="Verdana" panose="020B0604030504040204" pitchFamily="34" charset="0"/>
            </a:endParaRPr>
          </a:p>
        </p:txBody>
      </p:sp>
      <p:sp>
        <p:nvSpPr>
          <p:cNvPr id="8237" name="Rectangle 45">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cs typeface="Arial" charset="0"/>
              </a:defRPr>
            </a:lvl1pPr>
          </a:lstStyle>
          <a:p>
            <a:pPr fontAlgn="base">
              <a:spcBef>
                <a:spcPct val="0"/>
              </a:spcBef>
              <a:spcAft>
                <a:spcPct val="0"/>
              </a:spcAft>
              <a:defRPr/>
            </a:pPr>
            <a:r>
              <a:rPr lang="es-ES">
                <a:solidFill>
                  <a:srgbClr val="FFFFFF"/>
                </a:solidFill>
                <a:latin typeface="Verdana" panose="020B0604030504040204" pitchFamily="34" charset="0"/>
              </a:rPr>
              <a:t>E. Lamo de Espinosa</a:t>
            </a:r>
          </a:p>
        </p:txBody>
      </p:sp>
      <p:sp>
        <p:nvSpPr>
          <p:cNvPr id="8238" name="Rectangle 46">
            <a:extLst/>
          </p:cNvPr>
          <p:cNvSpPr>
            <a:spLocks noGrp="1" noChangeArrowheads="1"/>
          </p:cNvSpPr>
          <p:nvPr>
            <p:ph type="sldNum" sz="quarter" idx="4"/>
          </p:nvPr>
        </p:nvSpPr>
        <p:spPr bwMode="auto">
          <a:xfrm>
            <a:off x="8737600" y="6243638"/>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effectLst>
                  <a:outerShdw blurRad="38100" dist="38100" dir="2700000" algn="tl">
                    <a:srgbClr val="000000"/>
                  </a:outerShdw>
                </a:effectLst>
              </a:defRPr>
            </a:lvl1pPr>
          </a:lstStyle>
          <a:p>
            <a:pPr fontAlgn="base">
              <a:spcBef>
                <a:spcPct val="0"/>
              </a:spcBef>
              <a:spcAft>
                <a:spcPct val="0"/>
              </a:spcAft>
              <a:defRPr/>
            </a:pPr>
            <a:fld id="{7D62D8B5-1633-4F90-8D03-CB7039BEB384}" type="slidenum">
              <a:rPr lang="es-ES" altLang="es-ES">
                <a:solidFill>
                  <a:srgbClr val="FFFFFF"/>
                </a:solidFill>
                <a:latin typeface="Verdana" panose="020B0604030504040204" pitchFamily="34" charset="0"/>
                <a:cs typeface="Arial" panose="020B0604020202020204" pitchFamily="34" charset="0"/>
              </a:rPr>
              <a:pPr fontAlgn="base">
                <a:spcBef>
                  <a:spcPct val="0"/>
                </a:spcBef>
                <a:spcAft>
                  <a:spcPct val="0"/>
                </a:spcAft>
                <a:defRPr/>
              </a:pPr>
              <a:t>‹Nº›</a:t>
            </a:fld>
            <a:endParaRPr lang="es-ES" altLang="es-ES">
              <a:solidFill>
                <a:srgbClr val="FFFFFF"/>
              </a:solidFill>
              <a:latin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1629943553"/>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4"/>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5"/>
        </a:buBlip>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Layout" Target="../slideLayouts/slideLayout6.xml"/><Relationship Id="rId5" Type="http://schemas.openxmlformats.org/officeDocument/2006/relationships/image" Target="../media/image6.emf"/><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3" Type="http://schemas.openxmlformats.org/officeDocument/2006/relationships/hyperlink" Target="http://beta.fortune.com/global500" TargetMode="External"/><Relationship Id="rId2" Type="http://schemas.openxmlformats.org/officeDocument/2006/relationships/hyperlink" Target="https://www.cia.gov/library/publications/the-world-factbook/fields/2056.html" TargetMode="Externa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customXml" Target="../ink/ink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9.emf"/><Relationship Id="rId1" Type="http://schemas.openxmlformats.org/officeDocument/2006/relationships/slideLayout" Target="../slideLayouts/slideLayout6.xml"/><Relationship Id="rId5" Type="http://schemas.openxmlformats.org/officeDocument/2006/relationships/customXml" Target="../ink/ink4.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lboro.ac.uk/gawc/rb/rb157.html#ft0"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3.em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50.png"/></Relationships>
</file>

<file path=ppt/slides/_rels/slide15.xml.rels><?xml version="1.0" encoding="UTF-8" standalone="yes"?>
<Relationships xmlns="http://schemas.openxmlformats.org/package/2006/relationships"><Relationship Id="rId8" Type="http://schemas.openxmlformats.org/officeDocument/2006/relationships/customXml" Target="../ink/ink9.xml"/><Relationship Id="rId3" Type="http://schemas.openxmlformats.org/officeDocument/2006/relationships/customXml" Target="../ink/ink6.xml"/><Relationship Id="rId7" Type="http://schemas.openxmlformats.org/officeDocument/2006/relationships/image" Target="../media/image17.emf"/><Relationship Id="rId2" Type="http://schemas.openxmlformats.org/officeDocument/2006/relationships/image" Target="../media/image15.jpg"/><Relationship Id="rId1" Type="http://schemas.openxmlformats.org/officeDocument/2006/relationships/slideLayout" Target="../slideLayouts/slideLayout6.xml"/><Relationship Id="rId6" Type="http://schemas.openxmlformats.org/officeDocument/2006/relationships/customXml" Target="../ink/ink8.xml"/><Relationship Id="rId5" Type="http://schemas.openxmlformats.org/officeDocument/2006/relationships/customXml" Target="../ink/ink7.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image" Target="../media/image21.emf"/><Relationship Id="rId1" Type="http://schemas.openxmlformats.org/officeDocument/2006/relationships/slideLayout" Target="../slideLayouts/slideLayout6.xml"/><Relationship Id="rId4" Type="http://schemas.openxmlformats.org/officeDocument/2006/relationships/image" Target="../media/image22.emf"/></Relationships>
</file>

<file path=ppt/slides/_rels/slide1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26.emf"/><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emf"/><Relationship Id="rId5" Type="http://schemas.openxmlformats.org/officeDocument/2006/relationships/image" Target="../media/image27.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customXml" Target="../ink/ink13.xml"/><Relationship Id="rId3" Type="http://schemas.openxmlformats.org/officeDocument/2006/relationships/image" Target="../media/image32.png"/><Relationship Id="rId7" Type="http://schemas.openxmlformats.org/officeDocument/2006/relationships/image" Target="../media/image29.emf"/><Relationship Id="rId2" Type="http://schemas.openxmlformats.org/officeDocument/2006/relationships/image" Target="../media/image31.png"/><Relationship Id="rId1" Type="http://schemas.openxmlformats.org/officeDocument/2006/relationships/slideLayout" Target="../slideLayouts/slideLayout6.xml"/><Relationship Id="rId6" Type="http://schemas.openxmlformats.org/officeDocument/2006/relationships/customXml" Target="../ink/ink12.xml"/><Relationship Id="rId11" Type="http://schemas.openxmlformats.org/officeDocument/2006/relationships/image" Target="../media/image31.emf"/><Relationship Id="rId5" Type="http://schemas.openxmlformats.org/officeDocument/2006/relationships/image" Target="../media/image28.emf"/><Relationship Id="rId10" Type="http://schemas.openxmlformats.org/officeDocument/2006/relationships/customXml" Target="../ink/ink14.xml"/><Relationship Id="rId4" Type="http://schemas.openxmlformats.org/officeDocument/2006/relationships/customXml" Target="../ink/ink11.xml"/><Relationship Id="rId9" Type="http://schemas.openxmlformats.org/officeDocument/2006/relationships/image" Target="../media/image30.emf"/></Relationships>
</file>

<file path=ppt/slides/_rels/slide32.xml.rels><?xml version="1.0" encoding="UTF-8" standalone="yes"?>
<Relationships xmlns="http://schemas.openxmlformats.org/package/2006/relationships"><Relationship Id="rId8" Type="http://schemas.openxmlformats.org/officeDocument/2006/relationships/customXml" Target="../ink/ink17.xml"/><Relationship Id="rId13" Type="http://schemas.openxmlformats.org/officeDocument/2006/relationships/customXml" Target="../ink/ink19.xml"/><Relationship Id="rId18" Type="http://schemas.openxmlformats.org/officeDocument/2006/relationships/customXml" Target="../ink/ink21.xml"/><Relationship Id="rId3" Type="http://schemas.openxmlformats.org/officeDocument/2006/relationships/image" Target="../media/image34.png"/><Relationship Id="rId7" Type="http://schemas.openxmlformats.org/officeDocument/2006/relationships/image" Target="../media/image35.emf"/><Relationship Id="rId12" Type="http://schemas.openxmlformats.org/officeDocument/2006/relationships/image" Target="../media/image37.emf"/><Relationship Id="rId17" Type="http://schemas.openxmlformats.org/officeDocument/2006/relationships/image" Target="../media/image31.png"/><Relationship Id="rId2" Type="http://schemas.openxmlformats.org/officeDocument/2006/relationships/image" Target="../media/image33.png"/><Relationship Id="rId16" Type="http://schemas.openxmlformats.org/officeDocument/2006/relationships/image" Target="../media/image330.png"/><Relationship Id="rId20" Type="http://schemas.openxmlformats.org/officeDocument/2006/relationships/image" Target="../media/image340.png"/><Relationship Id="rId1" Type="http://schemas.openxmlformats.org/officeDocument/2006/relationships/slideLayout" Target="../slideLayouts/slideLayout6.xml"/><Relationship Id="rId6" Type="http://schemas.openxmlformats.org/officeDocument/2006/relationships/customXml" Target="../ink/ink16.xml"/><Relationship Id="rId5" Type="http://schemas.openxmlformats.org/officeDocument/2006/relationships/image" Target="../media/image320.png"/><Relationship Id="rId15" Type="http://schemas.openxmlformats.org/officeDocument/2006/relationships/customXml" Target="../ink/ink20.xml"/><Relationship Id="rId10" Type="http://schemas.openxmlformats.org/officeDocument/2006/relationships/customXml" Target="../ink/ink18.xml"/><Relationship Id="rId19" Type="http://schemas.openxmlformats.org/officeDocument/2006/relationships/customXml" Target="../ink/ink22.xml"/><Relationship Id="rId4" Type="http://schemas.openxmlformats.org/officeDocument/2006/relationships/customXml" Target="../ink/ink15.xml"/><Relationship Id="rId9" Type="http://schemas.openxmlformats.org/officeDocument/2006/relationships/image" Target="../media/image300.png"/><Relationship Id="rId14" Type="http://schemas.openxmlformats.org/officeDocument/2006/relationships/image" Target="../media/image310.png"/></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6.xml"/><Relationship Id="rId5" Type="http://schemas.openxmlformats.org/officeDocument/2006/relationships/image" Target="../media/image340.png"/><Relationship Id="rId4" Type="http://schemas.openxmlformats.org/officeDocument/2006/relationships/customXml" Target="../ink/ink23.xml"/></Relationships>
</file>

<file path=ppt/slides/_rels/slide3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20.emf"/><Relationship Id="rId5" Type="http://schemas.openxmlformats.org/officeDocument/2006/relationships/image" Target="../media/image42.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20.emf"/><Relationship Id="rId5" Type="http://schemas.openxmlformats.org/officeDocument/2006/relationships/image" Target="../media/image43.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0.emf"/></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45.jpe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47.pn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3.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hyperlink" Target="https://www.nytimes.com/by/audrey-carlsen" TargetMode="External"/><Relationship Id="rId2" Type="http://schemas.openxmlformats.org/officeDocument/2006/relationships/hyperlink" Target="https://www.nytimes.com/by/max-fisher" TargetMode="External"/><Relationship Id="rId1" Type="http://schemas.openxmlformats.org/officeDocument/2006/relationships/slideLayout" Target="../slideLayouts/slideLayout6.xml"/><Relationship Id="rId4" Type="http://schemas.openxmlformats.org/officeDocument/2006/relationships/image" Target="../media/image51.emf"/></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hyperlink" Target="https://www.nytimes.com/by/audrey-carlsen" TargetMode="External"/><Relationship Id="rId2" Type="http://schemas.openxmlformats.org/officeDocument/2006/relationships/hyperlink" Target="https://www.nytimes.com/by/max-fisher" TargetMode="External"/><Relationship Id="rId1" Type="http://schemas.openxmlformats.org/officeDocument/2006/relationships/slideLayout" Target="../slideLayouts/slideLayout6.xml"/><Relationship Id="rId4" Type="http://schemas.openxmlformats.org/officeDocument/2006/relationships/image" Target="../media/image56.emf"/></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57.pn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customXml" Target="../ink/ink24.xml"/><Relationship Id="rId2" Type="http://schemas.openxmlformats.org/officeDocument/2006/relationships/image" Target="../media/image61.jpeg"/><Relationship Id="rId1" Type="http://schemas.openxmlformats.org/officeDocument/2006/relationships/slideLayout" Target="../slideLayouts/slideLayout6.xml"/><Relationship Id="rId4" Type="http://schemas.openxmlformats.org/officeDocument/2006/relationships/image" Target="../media/image62.emf"/></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63.jpeg"/><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customXml" Target="../ink/ink25.xml"/><Relationship Id="rId2" Type="http://schemas.openxmlformats.org/officeDocument/2006/relationships/image" Target="../media/image65.png"/><Relationship Id="rId1" Type="http://schemas.openxmlformats.org/officeDocument/2006/relationships/slideLayout" Target="../slideLayouts/slideLayout6.xml"/><Relationship Id="rId4" Type="http://schemas.openxmlformats.org/officeDocument/2006/relationships/image" Target="../media/image66.emf"/></Relationships>
</file>

<file path=ppt/slides/_rels/slide6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72.xml.rels><?xml version="1.0" encoding="UTF-8" standalone="yes"?>
<Relationships xmlns="http://schemas.openxmlformats.org/package/2006/relationships"><Relationship Id="rId8" Type="http://schemas.openxmlformats.org/officeDocument/2006/relationships/image" Target="../media/image390.emf"/><Relationship Id="rId3" Type="http://schemas.openxmlformats.org/officeDocument/2006/relationships/image" Target="../media/image72.wmf"/><Relationship Id="rId7" Type="http://schemas.openxmlformats.org/officeDocument/2006/relationships/customXml" Target="../ink/ink2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customXml" Target="../ink/ink28.xml"/><Relationship Id="rId5" Type="http://schemas.openxmlformats.org/officeDocument/2006/relationships/image" Target="../media/image2.png"/><Relationship Id="rId10" Type="http://schemas.openxmlformats.org/officeDocument/2006/relationships/image" Target="../media/image400.emf"/><Relationship Id="rId4" Type="http://schemas.openxmlformats.org/officeDocument/2006/relationships/image" Target="../media/image1.png"/><Relationship Id="rId9" Type="http://schemas.openxmlformats.org/officeDocument/2006/relationships/customXml" Target="../ink/ink27.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7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10.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ustomXml" Target="../ink/ink29.xml"/><Relationship Id="rId5" Type="http://schemas.openxmlformats.org/officeDocument/2006/relationships/image" Target="../media/image3.png"/><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8" Type="http://schemas.openxmlformats.org/officeDocument/2006/relationships/image" Target="../media/image430.emf"/><Relationship Id="rId3" Type="http://schemas.openxmlformats.org/officeDocument/2006/relationships/image" Target="../media/image1.png"/><Relationship Id="rId7" Type="http://schemas.openxmlformats.org/officeDocument/2006/relationships/customXml" Target="../ink/ink30.xml"/><Relationship Id="rId12" Type="http://schemas.openxmlformats.org/officeDocument/2006/relationships/customXml" Target="../ink/ink33.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74.wmf"/><Relationship Id="rId11" Type="http://schemas.openxmlformats.org/officeDocument/2006/relationships/customXml" Target="../ink/ink32.xml"/><Relationship Id="rId5" Type="http://schemas.openxmlformats.org/officeDocument/2006/relationships/image" Target="../media/image3.png"/><Relationship Id="rId10" Type="http://schemas.openxmlformats.org/officeDocument/2006/relationships/image" Target="../media/image44.emf"/><Relationship Id="rId4" Type="http://schemas.openxmlformats.org/officeDocument/2006/relationships/image" Target="../media/image2.png"/><Relationship Id="rId9" Type="http://schemas.openxmlformats.org/officeDocument/2006/relationships/customXml" Target="../ink/ink31.xm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5.emf"/><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77.emf"/><Relationship Id="rId5" Type="http://schemas.openxmlformats.org/officeDocument/2006/relationships/image" Target="../media/image76.png"/><Relationship Id="rId4" Type="http://schemas.openxmlformats.org/officeDocument/2006/relationships/image" Target="../media/image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79.em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 Id="rId4" Type="http://schemas.openxmlformats.org/officeDocument/2006/relationships/image" Target="../media/image82.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customXml" Target="../ink/ink34.xml"/><Relationship Id="rId2" Type="http://schemas.openxmlformats.org/officeDocument/2006/relationships/image" Target="../media/image83.png"/><Relationship Id="rId1" Type="http://schemas.openxmlformats.org/officeDocument/2006/relationships/slideLayout" Target="../slideLayouts/slideLayout6.xml"/><Relationship Id="rId4" Type="http://schemas.openxmlformats.org/officeDocument/2006/relationships/image" Target="../media/image600.png"/></Relationships>
</file>

<file path=ppt/slides/_rels/slide90.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8" Type="http://schemas.openxmlformats.org/officeDocument/2006/relationships/customXml" Target="../ink/ink36.xml"/><Relationship Id="rId3" Type="http://schemas.openxmlformats.org/officeDocument/2006/relationships/notesSlide" Target="../notesSlides/notesSlide15.xml"/><Relationship Id="rId7" Type="http://schemas.openxmlformats.org/officeDocument/2006/relationships/image" Target="../media/image660.pn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customXml" Target="../ink/ink35.xml"/><Relationship Id="rId11" Type="http://schemas.openxmlformats.org/officeDocument/2006/relationships/image" Target="../media/image680.png"/><Relationship Id="rId5" Type="http://schemas.openxmlformats.org/officeDocument/2006/relationships/image" Target="../media/image88.emf"/><Relationship Id="rId10" Type="http://schemas.openxmlformats.org/officeDocument/2006/relationships/customXml" Target="../ink/ink37.xml"/><Relationship Id="rId4" Type="http://schemas.openxmlformats.org/officeDocument/2006/relationships/oleObject" Target="../embeddings/oleObject1.bin"/><Relationship Id="rId9" Type="http://schemas.openxmlformats.org/officeDocument/2006/relationships/image" Target="../media/image670.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92.pn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97.emf"/><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image" Target="../media/image99.jp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image" Target="../media/image101.pn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hyperlink" Target="http://info.worldbank.org/governance/wgi/index.aspx#doc" TargetMode="External"/><Relationship Id="rId2" Type="http://schemas.openxmlformats.org/officeDocument/2006/relationships/image" Target="../media/image102.png"/><Relationship Id="rId1" Type="http://schemas.openxmlformats.org/officeDocument/2006/relationships/slideLayout" Target="../slideLayouts/slideLayout6.xml"/><Relationship Id="rId4" Type="http://schemas.openxmlformats.org/officeDocument/2006/relationships/image" Target="../media/image100.emf"/></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image" Target="../media/image106.emf"/><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hyperlink" Target="http://ncusar.org/images/Oil-Reserves-Production-2011.png" TargetMode="External"/><Relationship Id="rId1" Type="http://schemas.openxmlformats.org/officeDocument/2006/relationships/slideLayout" Target="../slideLayouts/slideLayout6.xml"/><Relationship Id="rId4" Type="http://schemas.openxmlformats.org/officeDocument/2006/relationships/image" Target="../media/image82.emf"/></Relationships>
</file>

<file path=ppt/slides/_rels/slide120.xml.rels><?xml version="1.0" encoding="UTF-8" standalone="yes"?>
<Relationships xmlns="http://schemas.openxmlformats.org/package/2006/relationships"><Relationship Id="rId8" Type="http://schemas.openxmlformats.org/officeDocument/2006/relationships/customXml" Target="../ink/ink41.xml"/><Relationship Id="rId3" Type="http://schemas.openxmlformats.org/officeDocument/2006/relationships/customXml" Target="../ink/ink38.xml"/><Relationship Id="rId7" Type="http://schemas.openxmlformats.org/officeDocument/2006/relationships/image" Target="../media/image680.png"/><Relationship Id="rId2" Type="http://schemas.openxmlformats.org/officeDocument/2006/relationships/image" Target="../media/image109.png"/><Relationship Id="rId1" Type="http://schemas.openxmlformats.org/officeDocument/2006/relationships/slideLayout" Target="../slideLayouts/slideLayout6.xml"/><Relationship Id="rId6" Type="http://schemas.openxmlformats.org/officeDocument/2006/relationships/customXml" Target="../ink/ink40.xml"/><Relationship Id="rId5" Type="http://schemas.openxmlformats.org/officeDocument/2006/relationships/customXml" Target="../ink/ink39.xml"/><Relationship Id="rId10" Type="http://schemas.openxmlformats.org/officeDocument/2006/relationships/image" Target="../media/image660.png"/><Relationship Id="rId4" Type="http://schemas.openxmlformats.org/officeDocument/2006/relationships/image" Target="../media/image910.png"/><Relationship Id="rId9" Type="http://schemas.openxmlformats.org/officeDocument/2006/relationships/customXml" Target="../ink/ink42.xml"/></Relationships>
</file>

<file path=ppt/slides/_rels/slide121.xml.rels><?xml version="1.0" encoding="UTF-8" standalone="yes"?>
<Relationships xmlns="http://schemas.openxmlformats.org/package/2006/relationships"><Relationship Id="rId3" Type="http://schemas.openxmlformats.org/officeDocument/2006/relationships/customXml" Target="../ink/ink43.xml"/><Relationship Id="rId2" Type="http://schemas.openxmlformats.org/officeDocument/2006/relationships/image" Target="../media/image110.png"/><Relationship Id="rId1" Type="http://schemas.openxmlformats.org/officeDocument/2006/relationships/slideLayout" Target="../slideLayouts/slideLayout6.xml"/><Relationship Id="rId6" Type="http://schemas.openxmlformats.org/officeDocument/2006/relationships/image" Target="../media/image660.png"/><Relationship Id="rId5" Type="http://schemas.openxmlformats.org/officeDocument/2006/relationships/customXml" Target="../ink/ink44.xml"/><Relationship Id="rId4" Type="http://schemas.openxmlformats.org/officeDocument/2006/relationships/image" Target="../media/image680.png"/></Relationships>
</file>

<file path=ppt/slides/_rels/slide12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3" Type="http://schemas.openxmlformats.org/officeDocument/2006/relationships/customXml" Target="../ink/ink45.xml"/><Relationship Id="rId2" Type="http://schemas.openxmlformats.org/officeDocument/2006/relationships/image" Target="../media/image113.png"/><Relationship Id="rId1" Type="http://schemas.openxmlformats.org/officeDocument/2006/relationships/slideLayout" Target="../slideLayouts/slideLayout6.xml"/><Relationship Id="rId4" Type="http://schemas.openxmlformats.org/officeDocument/2006/relationships/image" Target="../media/image960.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customXml" Target="../ink/ink46.xml"/><Relationship Id="rId2" Type="http://schemas.openxmlformats.org/officeDocument/2006/relationships/image" Target="../media/image114.png"/><Relationship Id="rId1" Type="http://schemas.openxmlformats.org/officeDocument/2006/relationships/slideLayout" Target="../slideLayouts/slideLayout6.xml"/><Relationship Id="rId4" Type="http://schemas.openxmlformats.org/officeDocument/2006/relationships/image" Target="../media/image980.png"/></Relationships>
</file>

<file path=ppt/slides/_rels/slide127.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xmlns="" id="{95521862-FA44-4FBF-81DA-2B402A7C2BB5}"/>
              </a:ext>
            </a:extLst>
          </p:cNvPr>
          <p:cNvSpPr>
            <a:spLocks noGrp="1"/>
          </p:cNvSpPr>
          <p:nvPr>
            <p:ph type="title"/>
          </p:nvPr>
        </p:nvSpPr>
        <p:spPr>
          <a:xfrm>
            <a:off x="609600" y="2269173"/>
            <a:ext cx="10972800" cy="1143000"/>
          </a:xfrm>
        </p:spPr>
        <p:txBody>
          <a:bodyPr/>
          <a:lstStyle/>
          <a:p>
            <a:r>
              <a:rPr lang="es-ES" b="1" dirty="0">
                <a:solidFill>
                  <a:srgbClr val="FFFF00"/>
                </a:solidFill>
              </a:rPr>
              <a:t>¿QUE ACTORES?</a:t>
            </a:r>
          </a:p>
        </p:txBody>
      </p:sp>
      <p:sp>
        <p:nvSpPr>
          <p:cNvPr id="4" name="Marcador de fecha 3">
            <a:extLst>
              <a:ext uri="{FF2B5EF4-FFF2-40B4-BE49-F238E27FC236}">
                <a16:creationId xmlns:a16="http://schemas.microsoft.com/office/drawing/2014/main" xmlns="" id="{CDA48B63-F268-406C-84A7-C7318F307557}"/>
              </a:ext>
            </a:extLst>
          </p:cNvPr>
          <p:cNvSpPr>
            <a:spLocks noGrp="1"/>
          </p:cNvSpPr>
          <p:nvPr>
            <p:ph type="dt" sz="half" idx="10"/>
          </p:nvPr>
        </p:nvSpPr>
        <p:spPr/>
        <p:txBody>
          <a:bodyPr/>
          <a:lstStyle/>
          <a:p>
            <a:pPr>
              <a:defRPr/>
            </a:pPr>
            <a:fld id="{D9677213-B68A-40FB-AE07-EEA1051667C3}" type="datetime1">
              <a:rPr lang="es-ES" smtClean="0">
                <a:solidFill>
                  <a:srgbClr val="FFFFFF"/>
                </a:solidFill>
              </a:rPr>
              <a:pPr>
                <a:defRPr/>
              </a:pPr>
              <a:t>18/06/2018</a:t>
            </a:fld>
            <a:endParaRPr lang="es-ES">
              <a:solidFill>
                <a:srgbClr val="FFFFFF"/>
              </a:solidFill>
            </a:endParaRPr>
          </a:p>
        </p:txBody>
      </p:sp>
      <p:sp>
        <p:nvSpPr>
          <p:cNvPr id="5" name="Marcador de pie de página 4">
            <a:extLst>
              <a:ext uri="{FF2B5EF4-FFF2-40B4-BE49-F238E27FC236}">
                <a16:creationId xmlns:a16="http://schemas.microsoft.com/office/drawing/2014/main" xmlns="" id="{4A1729B1-DC41-4D14-AE23-A3866857E7F9}"/>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41949818-1B02-491D-A2DD-00A9B9325E94}"/>
              </a:ext>
            </a:extLst>
          </p:cNvPr>
          <p:cNvSpPr>
            <a:spLocks noGrp="1"/>
          </p:cNvSpPr>
          <p:nvPr>
            <p:ph type="sldNum" sz="quarter" idx="12"/>
          </p:nvPr>
        </p:nvSpPr>
        <p:spPr/>
        <p:txBody>
          <a:bodyPr/>
          <a:lstStyle/>
          <a:p>
            <a:pPr>
              <a:defRPr/>
            </a:pPr>
            <a:fld id="{E26A3245-B464-4580-98AA-25475F503A0A}" type="slidenum">
              <a:rPr lang="es-ES" altLang="es-ES" smtClean="0">
                <a:solidFill>
                  <a:srgbClr val="FFFFFF"/>
                </a:solidFill>
              </a:rPr>
              <a:pPr>
                <a:defRPr/>
              </a:pPr>
              <a:t>1</a:t>
            </a:fld>
            <a:endParaRPr lang="es-ES" altLang="es-ES">
              <a:solidFill>
                <a:srgbClr val="FFFFFF"/>
              </a:solidFill>
            </a:endParaRPr>
          </a:p>
        </p:txBody>
      </p:sp>
    </p:spTree>
    <p:extLst>
      <p:ext uri="{BB962C8B-B14F-4D97-AF65-F5344CB8AC3E}">
        <p14:creationId xmlns:p14="http://schemas.microsoft.com/office/powerpoint/2010/main" val="2412945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C0C0DA5-E9BD-4748-898C-427907B771E4}"/>
              </a:ext>
            </a:extLst>
          </p:cNvPr>
          <p:cNvSpPr>
            <a:spLocks noGrp="1"/>
          </p:cNvSpPr>
          <p:nvPr>
            <p:ph type="title"/>
          </p:nvPr>
        </p:nvSpPr>
        <p:spPr/>
        <p:txBody>
          <a:bodyPr/>
          <a:lstStyle/>
          <a:p>
            <a:r>
              <a:rPr lang="es-ES" b="1" dirty="0">
                <a:effectLst/>
              </a:rPr>
              <a:t>4.-LOS ACTORES</a:t>
            </a:r>
            <a:endParaRPr lang="es-ES" dirty="0"/>
          </a:p>
        </p:txBody>
      </p:sp>
      <p:sp>
        <p:nvSpPr>
          <p:cNvPr id="3" name="Marcador de contenido 2">
            <a:extLst>
              <a:ext uri="{FF2B5EF4-FFF2-40B4-BE49-F238E27FC236}">
                <a16:creationId xmlns:a16="http://schemas.microsoft.com/office/drawing/2014/main" xmlns="" id="{A7B4305F-3A3C-4A14-B92D-60FE06264258}"/>
              </a:ext>
            </a:extLst>
          </p:cNvPr>
          <p:cNvSpPr>
            <a:spLocks noGrp="1"/>
          </p:cNvSpPr>
          <p:nvPr>
            <p:ph idx="1"/>
          </p:nvPr>
        </p:nvSpPr>
        <p:spPr/>
        <p:txBody>
          <a:bodyPr/>
          <a:lstStyle/>
          <a:p>
            <a:pPr marL="514350" lvl="0" indent="-514350">
              <a:buFont typeface="+mj-lt"/>
              <a:buAutoNum type="arabicPeriod"/>
            </a:pPr>
            <a:r>
              <a:rPr lang="es-ES" sz="2800" dirty="0">
                <a:effectLst/>
              </a:rPr>
              <a:t>USA, ¿potencia declinante?</a:t>
            </a:r>
          </a:p>
          <a:p>
            <a:pPr marL="514350" lvl="0" indent="-514350">
              <a:buFont typeface="+mj-lt"/>
              <a:buAutoNum type="arabicPeriod"/>
            </a:pPr>
            <a:r>
              <a:rPr lang="es-ES" sz="2800" dirty="0">
                <a:effectLst/>
              </a:rPr>
              <a:t>China, ¿potencia emergente?</a:t>
            </a:r>
          </a:p>
          <a:p>
            <a:pPr marL="514350" lvl="0" indent="-514350">
              <a:buFont typeface="+mj-lt"/>
              <a:buAutoNum type="arabicPeriod"/>
            </a:pPr>
            <a:r>
              <a:rPr lang="es-ES" sz="2800" dirty="0">
                <a:effectLst/>
              </a:rPr>
              <a:t>Rusia</a:t>
            </a:r>
          </a:p>
          <a:p>
            <a:pPr marL="514350" lvl="0" indent="-514350">
              <a:buFont typeface="+mj-lt"/>
              <a:buAutoNum type="arabicPeriod"/>
            </a:pPr>
            <a:r>
              <a:rPr lang="es-ES" sz="2800" dirty="0">
                <a:effectLst/>
              </a:rPr>
              <a:t>La UE, ¿actor global?</a:t>
            </a:r>
          </a:p>
          <a:p>
            <a:pPr marL="514350" lvl="0" indent="-514350">
              <a:buFont typeface="+mj-lt"/>
              <a:buAutoNum type="arabicPeriod"/>
            </a:pPr>
            <a:r>
              <a:rPr lang="es-ES" sz="2800" dirty="0">
                <a:effectLst/>
              </a:rPr>
              <a:t>Otros actores estatales: India, Japón, Corea, Pakistán, Irán, Arabia Saudí, </a:t>
            </a:r>
          </a:p>
          <a:p>
            <a:pPr marL="514350" lvl="0" indent="-514350">
              <a:buFont typeface="+mj-lt"/>
              <a:buAutoNum type="arabicPeriod"/>
            </a:pPr>
            <a:r>
              <a:rPr lang="es-ES" sz="2800" dirty="0">
                <a:effectLst/>
              </a:rPr>
              <a:t>África, nuestra frontera sur </a:t>
            </a:r>
          </a:p>
          <a:p>
            <a:pPr marL="514350" lvl="0" indent="-514350">
              <a:buFont typeface="+mj-lt"/>
              <a:buAutoNum type="arabicPeriod"/>
            </a:pPr>
            <a:r>
              <a:rPr lang="es-ES" sz="2800" dirty="0">
                <a:effectLst/>
              </a:rPr>
              <a:t>América Latina y su ausencia. </a:t>
            </a:r>
          </a:p>
          <a:p>
            <a:pPr marL="514350" lvl="0" indent="-514350">
              <a:buFont typeface="+mj-lt"/>
              <a:buAutoNum type="arabicPeriod"/>
            </a:pPr>
            <a:r>
              <a:rPr lang="es-ES" sz="2800" dirty="0">
                <a:effectLst/>
              </a:rPr>
              <a:t>Actores no estatales; multinacionales; ONG; ciudades</a:t>
            </a:r>
          </a:p>
          <a:p>
            <a:endParaRPr lang="es-ES" dirty="0"/>
          </a:p>
        </p:txBody>
      </p:sp>
      <p:sp>
        <p:nvSpPr>
          <p:cNvPr id="4" name="Marcador de fecha 3">
            <a:extLst>
              <a:ext uri="{FF2B5EF4-FFF2-40B4-BE49-F238E27FC236}">
                <a16:creationId xmlns:a16="http://schemas.microsoft.com/office/drawing/2014/main" xmlns="" id="{5D59581F-6F58-4F28-AB56-CB42C59D78E8}"/>
              </a:ext>
            </a:extLst>
          </p:cNvPr>
          <p:cNvSpPr>
            <a:spLocks noGrp="1"/>
          </p:cNvSpPr>
          <p:nvPr>
            <p:ph type="dt" sz="half" idx="10"/>
          </p:nvPr>
        </p:nvSpPr>
        <p:spPr/>
        <p:txBody>
          <a:bodyPr/>
          <a:lstStyle/>
          <a:p>
            <a:pPr>
              <a:defRPr/>
            </a:pPr>
            <a:fld id="{D9677213-B68A-40FB-AE07-EEA1051667C3}" type="datetime1">
              <a:rPr lang="es-ES" smtClean="0">
                <a:solidFill>
                  <a:srgbClr val="FFFFFF"/>
                </a:solidFill>
              </a:rPr>
              <a:pPr>
                <a:defRPr/>
              </a:pPr>
              <a:t>18/06/2018</a:t>
            </a:fld>
            <a:endParaRPr lang="es-ES">
              <a:solidFill>
                <a:srgbClr val="FFFFFF"/>
              </a:solidFill>
            </a:endParaRPr>
          </a:p>
        </p:txBody>
      </p:sp>
      <p:sp>
        <p:nvSpPr>
          <p:cNvPr id="5" name="Marcador de pie de página 4">
            <a:extLst>
              <a:ext uri="{FF2B5EF4-FFF2-40B4-BE49-F238E27FC236}">
                <a16:creationId xmlns:a16="http://schemas.microsoft.com/office/drawing/2014/main" xmlns="" id="{A85112E3-52F0-4603-97A0-46B059FB87D9}"/>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E9CA010C-4D36-4B30-89DB-D8A02B10443B}"/>
              </a:ext>
            </a:extLst>
          </p:cNvPr>
          <p:cNvSpPr>
            <a:spLocks noGrp="1"/>
          </p:cNvSpPr>
          <p:nvPr>
            <p:ph type="sldNum" sz="quarter" idx="12"/>
          </p:nvPr>
        </p:nvSpPr>
        <p:spPr/>
        <p:txBody>
          <a:bodyPr/>
          <a:lstStyle/>
          <a:p>
            <a:pPr>
              <a:defRPr/>
            </a:pPr>
            <a:fld id="{E26A3245-B464-4580-98AA-25475F503A0A}" type="slidenum">
              <a:rPr lang="es-ES" altLang="es-ES" smtClean="0">
                <a:solidFill>
                  <a:srgbClr val="FFFFFF"/>
                </a:solidFill>
              </a:rPr>
              <a:pPr>
                <a:defRPr/>
              </a:pPr>
              <a:t>2</a:t>
            </a:fld>
            <a:endParaRPr lang="es-ES" altLang="es-ES">
              <a:solidFill>
                <a:srgbClr val="FFFFFF"/>
              </a:solidFill>
            </a:endParaRPr>
          </a:p>
        </p:txBody>
      </p:sp>
    </p:spTree>
    <p:extLst>
      <p:ext uri="{BB962C8B-B14F-4D97-AF65-F5344CB8AC3E}">
        <p14:creationId xmlns:p14="http://schemas.microsoft.com/office/powerpoint/2010/main" val="9242643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1809807-14EA-4749-B692-9F3CBFD4EDD3}"/>
              </a:ext>
            </a:extLst>
          </p:cNvPr>
          <p:cNvSpPr>
            <a:spLocks noGrp="1"/>
          </p:cNvSpPr>
          <p:nvPr>
            <p:ph type="title"/>
          </p:nvPr>
        </p:nvSpPr>
        <p:spPr/>
        <p:txBody>
          <a:bodyPr/>
          <a:lstStyle/>
          <a:p>
            <a:r>
              <a:rPr lang="es-ES" dirty="0"/>
              <a:t>Cuatro actores del orden global</a:t>
            </a:r>
          </a:p>
        </p:txBody>
      </p:sp>
      <p:sp>
        <p:nvSpPr>
          <p:cNvPr id="6" name="Marcador de contenido 5">
            <a:extLst>
              <a:ext uri="{FF2B5EF4-FFF2-40B4-BE49-F238E27FC236}">
                <a16:creationId xmlns:a16="http://schemas.microsoft.com/office/drawing/2014/main" xmlns="" id="{A60F78A5-826F-4CA7-9790-A900D8B161A5}"/>
              </a:ext>
            </a:extLst>
          </p:cNvPr>
          <p:cNvSpPr>
            <a:spLocks noGrp="1"/>
          </p:cNvSpPr>
          <p:nvPr>
            <p:ph idx="1"/>
          </p:nvPr>
        </p:nvSpPr>
        <p:spPr>
          <a:xfrm>
            <a:off x="609600" y="1610361"/>
            <a:ext cx="10972800" cy="4530725"/>
          </a:xfrm>
        </p:spPr>
        <p:txBody>
          <a:bodyPr/>
          <a:lstStyle/>
          <a:p>
            <a:pPr marL="514350" indent="-514350">
              <a:buFont typeface="+mj-lt"/>
              <a:buAutoNum type="arabicPeriod"/>
            </a:pPr>
            <a:r>
              <a:rPr lang="es-ES" dirty="0"/>
              <a:t>El sistema ONU y las organizaciones internacionales</a:t>
            </a:r>
          </a:p>
          <a:p>
            <a:pPr marL="514350" indent="-514350">
              <a:buFont typeface="+mj-lt"/>
              <a:buAutoNum type="arabicPeriod"/>
            </a:pPr>
            <a:r>
              <a:rPr lang="es-ES" dirty="0"/>
              <a:t>Los Estados; grandes potencias, potencias “medias” y Estados pequeños</a:t>
            </a:r>
          </a:p>
          <a:p>
            <a:pPr marL="514350" indent="-514350">
              <a:buFont typeface="+mj-lt"/>
              <a:buAutoNum type="arabicPeriod"/>
            </a:pPr>
            <a:r>
              <a:rPr lang="es-ES" dirty="0"/>
              <a:t>Las grandes empresas, las multinacionales</a:t>
            </a:r>
          </a:p>
          <a:p>
            <a:pPr marL="514350" indent="-514350">
              <a:buFont typeface="+mj-lt"/>
              <a:buAutoNum type="arabicPeriod"/>
            </a:pPr>
            <a:r>
              <a:rPr lang="es-ES" dirty="0"/>
              <a:t>La sociedad civil; las ONG y la opinión publica</a:t>
            </a:r>
          </a:p>
        </p:txBody>
      </p:sp>
      <p:sp>
        <p:nvSpPr>
          <p:cNvPr id="3" name="Marcador de fecha 2">
            <a:extLst>
              <a:ext uri="{FF2B5EF4-FFF2-40B4-BE49-F238E27FC236}">
                <a16:creationId xmlns:a16="http://schemas.microsoft.com/office/drawing/2014/main" xmlns="" id="{7FA8FF86-7B8A-42C8-BB7C-9D79D9484767}"/>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CBF34BFA-CBA4-4D42-BE8B-750F35EE74E5}"/>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C8C479D9-9632-4819-993E-E8A019C5B3D5}"/>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3</a:t>
            </a:fld>
            <a:endParaRPr lang="es-ES" altLang="es-ES">
              <a:solidFill>
                <a:srgbClr val="FFFFFF"/>
              </a:solidFill>
            </a:endParaRPr>
          </a:p>
        </p:txBody>
      </p:sp>
    </p:spTree>
    <p:extLst>
      <p:ext uri="{BB962C8B-B14F-4D97-AF65-F5344CB8AC3E}">
        <p14:creationId xmlns:p14="http://schemas.microsoft.com/office/powerpoint/2010/main" val="2110721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19E734E-0779-4CE2-897E-9E43B61E6D1B}"/>
              </a:ext>
            </a:extLst>
          </p:cNvPr>
          <p:cNvSpPr>
            <a:spLocks noGrp="1"/>
          </p:cNvSpPr>
          <p:nvPr>
            <p:ph type="title"/>
          </p:nvPr>
        </p:nvSpPr>
        <p:spPr/>
        <p:txBody>
          <a:bodyPr/>
          <a:lstStyle/>
          <a:p>
            <a:r>
              <a:rPr lang="es-ES" dirty="0"/>
              <a:t>Pero….	</a:t>
            </a:r>
          </a:p>
        </p:txBody>
      </p:sp>
      <p:sp>
        <p:nvSpPr>
          <p:cNvPr id="3" name="Marcador de contenido 2">
            <a:extLst>
              <a:ext uri="{FF2B5EF4-FFF2-40B4-BE49-F238E27FC236}">
                <a16:creationId xmlns:a16="http://schemas.microsoft.com/office/drawing/2014/main" xmlns="" id="{8062418E-C214-4700-B917-ECC2D62566D7}"/>
              </a:ext>
            </a:extLst>
          </p:cNvPr>
          <p:cNvSpPr>
            <a:spLocks noGrp="1"/>
          </p:cNvSpPr>
          <p:nvPr>
            <p:ph idx="1"/>
          </p:nvPr>
        </p:nvSpPr>
        <p:spPr>
          <a:xfrm>
            <a:off x="609600" y="1417321"/>
            <a:ext cx="10972800" cy="4530725"/>
          </a:xfrm>
        </p:spPr>
        <p:txBody>
          <a:bodyPr/>
          <a:lstStyle/>
          <a:p>
            <a:pPr marL="514350" indent="-514350">
              <a:buFont typeface="+mj-lt"/>
              <a:buAutoNum type="arabicPeriod"/>
            </a:pPr>
            <a:r>
              <a:rPr lang="es-ES" sz="2800" dirty="0"/>
              <a:t>Las organizaciones internacionales están formadas por Estados</a:t>
            </a:r>
          </a:p>
          <a:p>
            <a:pPr marL="514350" indent="-514350">
              <a:buFont typeface="+mj-lt"/>
              <a:buAutoNum type="arabicPeriod"/>
            </a:pPr>
            <a:r>
              <a:rPr lang="es-ES" sz="2800" dirty="0"/>
              <a:t>Las ONG están financiadas en buena parte por Estados y, en todo caso, actúan de acuerdo con las reglas que fijan los Estados en sus territorios</a:t>
            </a:r>
          </a:p>
          <a:p>
            <a:pPr marL="514350" indent="-514350">
              <a:buFont typeface="+mj-lt"/>
              <a:buAutoNum type="arabicPeriod"/>
            </a:pPr>
            <a:r>
              <a:rPr lang="es-ES" sz="2800" dirty="0"/>
              <a:t>Y las empresas, por poderosas que sean, están sometidas a las reglas de sus Estados más las reglas de aquellos donde actúan</a:t>
            </a:r>
          </a:p>
          <a:p>
            <a:pPr marL="0" indent="0">
              <a:buNone/>
            </a:pPr>
            <a:endParaRPr lang="es-ES" sz="2800" dirty="0"/>
          </a:p>
          <a:p>
            <a:pPr marL="0" indent="0" algn="ctr">
              <a:buNone/>
            </a:pPr>
            <a:r>
              <a:rPr lang="es-ES" sz="2800" b="1" dirty="0">
                <a:solidFill>
                  <a:srgbClr val="FFFF00"/>
                </a:solidFill>
              </a:rPr>
              <a:t>¿Qué queda? </a:t>
            </a:r>
          </a:p>
          <a:p>
            <a:pPr marL="0" indent="0" algn="ctr">
              <a:buNone/>
            </a:pPr>
            <a:r>
              <a:rPr lang="es-ES" b="1" dirty="0">
                <a:solidFill>
                  <a:srgbClr val="FFFF00"/>
                </a:solidFill>
              </a:rPr>
              <a:t>…los Estados</a:t>
            </a:r>
          </a:p>
          <a:p>
            <a:pPr marL="0" indent="0" algn="ctr">
              <a:buNone/>
            </a:pPr>
            <a:r>
              <a:rPr lang="es-ES" sz="2800" b="1" dirty="0">
                <a:solidFill>
                  <a:srgbClr val="FFFF00"/>
                </a:solidFill>
              </a:rPr>
              <a:t>Recordemos: el 80% del espacio exterior lo ocupan 20 Estados</a:t>
            </a:r>
          </a:p>
        </p:txBody>
      </p:sp>
      <p:sp>
        <p:nvSpPr>
          <p:cNvPr id="4" name="Marcador de fecha 3">
            <a:extLst>
              <a:ext uri="{FF2B5EF4-FFF2-40B4-BE49-F238E27FC236}">
                <a16:creationId xmlns:a16="http://schemas.microsoft.com/office/drawing/2014/main" xmlns="" id="{5F5FAA40-AB1B-43D0-9D15-E8E07EAB5F19}"/>
              </a:ext>
            </a:extLst>
          </p:cNvPr>
          <p:cNvSpPr>
            <a:spLocks noGrp="1"/>
          </p:cNvSpPr>
          <p:nvPr>
            <p:ph type="dt" sz="half" idx="10"/>
          </p:nvPr>
        </p:nvSpPr>
        <p:spPr/>
        <p:txBody>
          <a:bodyPr/>
          <a:lstStyle/>
          <a:p>
            <a:pPr>
              <a:defRPr/>
            </a:pPr>
            <a:fld id="{D9677213-B68A-40FB-AE07-EEA1051667C3}" type="datetime1">
              <a:rPr lang="es-ES" smtClean="0">
                <a:solidFill>
                  <a:srgbClr val="FFFFFF"/>
                </a:solidFill>
              </a:rPr>
              <a:pPr>
                <a:defRPr/>
              </a:pPr>
              <a:t>18/06/2018</a:t>
            </a:fld>
            <a:endParaRPr lang="es-ES">
              <a:solidFill>
                <a:srgbClr val="FFFFFF"/>
              </a:solidFill>
            </a:endParaRPr>
          </a:p>
        </p:txBody>
      </p:sp>
      <p:sp>
        <p:nvSpPr>
          <p:cNvPr id="5" name="Marcador de pie de página 4">
            <a:extLst>
              <a:ext uri="{FF2B5EF4-FFF2-40B4-BE49-F238E27FC236}">
                <a16:creationId xmlns:a16="http://schemas.microsoft.com/office/drawing/2014/main" xmlns="" id="{3C8B3DED-D124-4C02-B87C-7168F310AD99}"/>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4C957BCD-7D27-4162-8E19-7F7AEFD11136}"/>
              </a:ext>
            </a:extLst>
          </p:cNvPr>
          <p:cNvSpPr>
            <a:spLocks noGrp="1"/>
          </p:cNvSpPr>
          <p:nvPr>
            <p:ph type="sldNum" sz="quarter" idx="12"/>
          </p:nvPr>
        </p:nvSpPr>
        <p:spPr/>
        <p:txBody>
          <a:bodyPr/>
          <a:lstStyle/>
          <a:p>
            <a:pPr>
              <a:defRPr/>
            </a:pPr>
            <a:fld id="{E26A3245-B464-4580-98AA-25475F503A0A}" type="slidenum">
              <a:rPr lang="es-ES" altLang="es-ES" smtClean="0">
                <a:solidFill>
                  <a:srgbClr val="FFFFFF"/>
                </a:solidFill>
              </a:rPr>
              <a:pPr>
                <a:defRPr/>
              </a:pPr>
              <a:t>4</a:t>
            </a:fld>
            <a:endParaRPr lang="es-ES" altLang="es-ES">
              <a:solidFill>
                <a:srgbClr val="FFFFFF"/>
              </a:solidFill>
            </a:endParaRPr>
          </a:p>
        </p:txBody>
      </p:sp>
    </p:spTree>
    <p:extLst>
      <p:ext uri="{BB962C8B-B14F-4D97-AF65-F5344CB8AC3E}">
        <p14:creationId xmlns:p14="http://schemas.microsoft.com/office/powerpoint/2010/main" val="2422405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5714" y="0"/>
            <a:ext cx="43322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42403" name="Rectangle 3">
            <a:extLst/>
          </p:cNvPr>
          <p:cNvSpPr>
            <a:spLocks noGrp="1" noChangeArrowheads="1"/>
          </p:cNvSpPr>
          <p:nvPr>
            <p:ph type="title"/>
          </p:nvPr>
        </p:nvSpPr>
        <p:spPr>
          <a:xfrm>
            <a:off x="396239" y="2646363"/>
            <a:ext cx="5418139" cy="1143000"/>
          </a:xfrm>
        </p:spPr>
        <p:txBody>
          <a:bodyPr/>
          <a:lstStyle/>
          <a:p>
            <a:pPr eaLnBrk="1" hangingPunct="1">
              <a:defRPr/>
            </a:pPr>
            <a:r>
              <a:rPr lang="es-ES" sz="3600" b="1" dirty="0"/>
              <a:t>¿Las multinacionales?</a:t>
            </a:r>
            <a:br>
              <a:rPr lang="es-ES" sz="3600" b="1" dirty="0"/>
            </a:br>
            <a:r>
              <a:rPr lang="es-ES" sz="2800" b="1" dirty="0"/>
              <a:t>Difícil comparar Estados/Empresas</a:t>
            </a:r>
            <a:br>
              <a:rPr lang="es-ES" sz="2800" b="1" dirty="0"/>
            </a:br>
            <a:r>
              <a:rPr lang="es-ES" sz="2800" dirty="0"/>
              <a:t/>
            </a:r>
            <a:br>
              <a:rPr lang="es-ES" sz="2800" dirty="0"/>
            </a:br>
            <a:r>
              <a:rPr lang="es-ES" sz="2000" dirty="0"/>
              <a:t>La multinacional más grande (Wal-Mart) tiene el tamaño de </a:t>
            </a:r>
            <a:r>
              <a:rPr lang="es-ES" sz="2000" dirty="0" smtClean="0"/>
              <a:t>Chile o Pakistán, </a:t>
            </a:r>
            <a:r>
              <a:rPr lang="es-ES" sz="2000" dirty="0"/>
              <a:t>lugar 44 del mundo</a:t>
            </a:r>
            <a:br>
              <a:rPr lang="es-ES" sz="2000" dirty="0"/>
            </a:br>
            <a:r>
              <a:rPr lang="es-ES" sz="2000" dirty="0"/>
              <a:t/>
            </a:r>
            <a:br>
              <a:rPr lang="es-ES" sz="2000" dirty="0"/>
            </a:br>
            <a:r>
              <a:rPr lang="es-ES" sz="2000" dirty="0"/>
              <a:t>Pero es mayor que la mayoría de los Estados</a:t>
            </a:r>
            <a:br>
              <a:rPr lang="es-ES" sz="2000" dirty="0"/>
            </a:br>
            <a:r>
              <a:rPr lang="es-ES" sz="2000" dirty="0"/>
              <a:t/>
            </a:r>
            <a:br>
              <a:rPr lang="es-ES" sz="2000" dirty="0"/>
            </a:br>
            <a:r>
              <a:rPr lang="es-ES" sz="2000" dirty="0">
                <a:solidFill>
                  <a:srgbClr val="FFFF00"/>
                </a:solidFill>
              </a:rPr>
              <a:t>Comparación de PIB</a:t>
            </a:r>
            <a:br>
              <a:rPr lang="es-ES" sz="2000" dirty="0">
                <a:solidFill>
                  <a:srgbClr val="FFFF00"/>
                </a:solidFill>
              </a:rPr>
            </a:br>
            <a:r>
              <a:rPr lang="es-ES" sz="2000" dirty="0"/>
              <a:t>Datos de 2002</a:t>
            </a:r>
            <a:br>
              <a:rPr lang="es-ES" sz="2000" dirty="0"/>
            </a:br>
            <a:r>
              <a:rPr lang="es-ES" sz="2800" dirty="0"/>
              <a:t/>
            </a:r>
            <a:br>
              <a:rPr lang="es-ES" sz="2800" dirty="0"/>
            </a:br>
            <a:r>
              <a:rPr lang="es-ES" sz="2800" dirty="0"/>
              <a:t/>
            </a:r>
            <a:br>
              <a:rPr lang="es-ES" sz="2800" dirty="0"/>
            </a:br>
            <a:r>
              <a:rPr lang="es-ES" sz="1100" b="1" dirty="0">
                <a:effectLst/>
                <a:latin typeface="Tahoma" pitchFamily="34" charset="0"/>
              </a:rPr>
              <a:t>HOW BIG ARE THE BIG MULTINATIONAL COMPANIES?</a:t>
            </a:r>
            <a:br>
              <a:rPr lang="es-ES" sz="1100" b="1" dirty="0">
                <a:effectLst/>
                <a:latin typeface="Tahoma" pitchFamily="34" charset="0"/>
              </a:rPr>
            </a:br>
            <a:r>
              <a:rPr lang="es-ES" sz="1100" b="1" dirty="0">
                <a:effectLst/>
                <a:latin typeface="Tahoma" pitchFamily="34" charset="0"/>
              </a:rPr>
              <a:t>Paul De </a:t>
            </a:r>
            <a:r>
              <a:rPr lang="es-ES" sz="1100" b="1" dirty="0" err="1">
                <a:effectLst/>
                <a:latin typeface="Tahoma" pitchFamily="34" charset="0"/>
              </a:rPr>
              <a:t>Grauwe</a:t>
            </a:r>
            <a:r>
              <a:rPr lang="es-ES" sz="1100" b="1" dirty="0">
                <a:effectLst/>
                <a:latin typeface="Tahoma" pitchFamily="34" charset="0"/>
              </a:rPr>
              <a:t> y </a:t>
            </a:r>
            <a:r>
              <a:rPr lang="es-ES" sz="1100" b="1" dirty="0" err="1">
                <a:effectLst/>
                <a:latin typeface="Tahoma" pitchFamily="34" charset="0"/>
              </a:rPr>
              <a:t>Filip</a:t>
            </a:r>
            <a:r>
              <a:rPr lang="es-ES" sz="1100" b="1" dirty="0">
                <a:effectLst/>
                <a:latin typeface="Tahoma" pitchFamily="34" charset="0"/>
              </a:rPr>
              <a:t> </a:t>
            </a:r>
            <a:r>
              <a:rPr lang="es-ES" sz="1100" b="1" dirty="0" err="1">
                <a:effectLst/>
                <a:latin typeface="Tahoma" pitchFamily="34" charset="0"/>
              </a:rPr>
              <a:t>Camerman</a:t>
            </a:r>
            <a:r>
              <a:rPr lang="es-ES" sz="1100" b="1" dirty="0">
                <a:effectLst/>
                <a:latin typeface="Tahoma" pitchFamily="34" charset="0"/>
              </a:rPr>
              <a:t/>
            </a:r>
            <a:br>
              <a:rPr lang="es-ES" sz="1100" b="1" dirty="0">
                <a:effectLst/>
                <a:latin typeface="Tahoma" pitchFamily="34" charset="0"/>
              </a:rPr>
            </a:br>
            <a:r>
              <a:rPr lang="es-ES" sz="1100" b="1" dirty="0">
                <a:effectLst/>
                <a:latin typeface="Tahoma" pitchFamily="34" charset="0"/>
              </a:rPr>
              <a:t>enero, 2002</a:t>
            </a:r>
            <a:r>
              <a:rPr lang="es-ES" sz="1100" dirty="0">
                <a:effectLst/>
                <a:latin typeface="Tahoma" pitchFamily="34" charset="0"/>
              </a:rPr>
              <a:t/>
            </a:r>
            <a:br>
              <a:rPr lang="es-ES" sz="1100" dirty="0">
                <a:effectLst/>
                <a:latin typeface="Tahoma" pitchFamily="34" charset="0"/>
              </a:rPr>
            </a:br>
            <a:endParaRPr lang="es-ES" sz="1400" dirty="0">
              <a:effectLst/>
              <a:latin typeface="Tahoma" pitchFamily="34" charset="0"/>
            </a:endParaRPr>
          </a:p>
        </p:txBody>
      </p:sp>
      <p:pic>
        <p:nvPicPr>
          <p:cNvPr id="573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8539" y="3559176"/>
            <a:ext cx="33337" cy="2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3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8539" y="9959975"/>
            <a:ext cx="33337" cy="2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742406" name="Ink 6">
                <a:extLst/>
              </p14:cNvPr>
              <p14:cNvContentPartPr>
                <a14:cpLocks xmlns:a14="http://schemas.microsoft.com/office/drawing/2010/main" noRot="1" noChangeAspect="1" noEditPoints="1" noChangeArrowheads="1" noChangeShapeType="1"/>
              </p14:cNvContentPartPr>
              <p14:nvPr/>
            </p14:nvContentPartPr>
            <p14:xfrm>
              <a:off x="6477000" y="5562601"/>
              <a:ext cx="1143000" cy="625475"/>
            </p14:xfrm>
          </p:contentPart>
        </mc:Choice>
        <mc:Fallback xmlns="">
          <p:pic>
            <p:nvPicPr>
              <p:cNvPr id="742406" name="Ink 6">
                <a:extLst>
                  <a:ext uri="{FF2B5EF4-FFF2-40B4-BE49-F238E27FC236}"/>
                </a:extLst>
              </p:cNvPr>
              <p:cNvPicPr>
                <a:picLocks noRot="1" noChangeAspect="1" noEditPoints="1" noChangeArrowheads="1" noChangeShapeType="1"/>
              </p:cNvPicPr>
              <p:nvPr/>
            </p:nvPicPr>
            <p:blipFill>
              <a:blip r:embed="rId5"/>
              <a:stretch>
                <a:fillRect/>
              </a:stretch>
            </p:blipFill>
            <p:spPr>
              <a:xfrm>
                <a:off x="6470520" y="5556119"/>
                <a:ext cx="1155960" cy="638438"/>
              </a:xfrm>
              <a:prstGeom prst="rect">
                <a:avLst/>
              </a:prstGeom>
            </p:spPr>
          </p:pic>
        </mc:Fallback>
      </mc:AlternateContent>
    </p:spTree>
    <p:extLst>
      <p:ext uri="{BB962C8B-B14F-4D97-AF65-F5344CB8AC3E}">
        <p14:creationId xmlns:p14="http://schemas.microsoft.com/office/powerpoint/2010/main" val="1393859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CFAFA97-3959-4166-A0AC-318FEFB5CA49}"/>
              </a:ext>
            </a:extLst>
          </p:cNvPr>
          <p:cNvSpPr>
            <a:spLocks noGrp="1"/>
          </p:cNvSpPr>
          <p:nvPr>
            <p:ph type="title"/>
          </p:nvPr>
        </p:nvSpPr>
        <p:spPr>
          <a:xfrm>
            <a:off x="60960" y="2726373"/>
            <a:ext cx="3119120" cy="1143000"/>
          </a:xfrm>
        </p:spPr>
        <p:txBody>
          <a:bodyPr/>
          <a:lstStyle/>
          <a:p>
            <a:r>
              <a:rPr lang="es-ES" sz="3600" dirty="0"/>
              <a:t>Las 100 grandes economías:</a:t>
            </a:r>
            <a:br>
              <a:rPr lang="es-ES" sz="3600" dirty="0"/>
            </a:br>
            <a:r>
              <a:rPr lang="es-ES" sz="3600" dirty="0"/>
              <a:t> </a:t>
            </a:r>
            <a:br>
              <a:rPr lang="es-ES" sz="3600" dirty="0"/>
            </a:br>
            <a:r>
              <a:rPr lang="es-ES" sz="3600" dirty="0"/>
              <a:t>36 países y 69 empresas</a:t>
            </a:r>
            <a:br>
              <a:rPr lang="es-ES" sz="3600" dirty="0"/>
            </a:br>
            <a:r>
              <a:rPr lang="es-ES" dirty="0"/>
              <a:t/>
            </a:r>
            <a:br>
              <a:rPr lang="es-ES" dirty="0"/>
            </a:br>
            <a:r>
              <a:rPr lang="en-US" sz="2000" dirty="0">
                <a:effectLst/>
              </a:rPr>
              <a:t>comparing government revenues (from the </a:t>
            </a:r>
            <a:r>
              <a:rPr lang="en-US" sz="2000" dirty="0">
                <a:effectLst/>
                <a:hlinkClick r:id="rId2"/>
              </a:rPr>
              <a:t>CIA World Factbook</a:t>
            </a:r>
            <a:r>
              <a:rPr lang="en-US" sz="2000" dirty="0">
                <a:effectLst/>
              </a:rPr>
              <a:t>) and corporate turnover (</a:t>
            </a:r>
            <a:r>
              <a:rPr lang="en-US" sz="2000" dirty="0">
                <a:effectLst/>
                <a:hlinkClick r:id="rId3"/>
              </a:rPr>
              <a:t>Fortune Global 500</a:t>
            </a:r>
            <a:r>
              <a:rPr lang="en-US" sz="2000" dirty="0">
                <a:effectLst/>
              </a:rPr>
              <a:t> – ditto)</a:t>
            </a:r>
            <a:endParaRPr lang="es-ES" dirty="0"/>
          </a:p>
        </p:txBody>
      </p:sp>
      <p:sp>
        <p:nvSpPr>
          <p:cNvPr id="3" name="Marcador de fecha 2">
            <a:extLst>
              <a:ext uri="{FF2B5EF4-FFF2-40B4-BE49-F238E27FC236}">
                <a16:creationId xmlns:a16="http://schemas.microsoft.com/office/drawing/2014/main" xmlns="" id="{EC77D0AD-25CA-4A9F-91C5-D14772ED7E63}"/>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3410D2AE-8741-49EF-A5B2-1203D2F7180F}"/>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E64D43C5-0DDD-4BE6-89CC-C59631BA5E5F}"/>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6</a:t>
            </a:fld>
            <a:endParaRPr lang="es-ES" altLang="es-ES">
              <a:solidFill>
                <a:srgbClr val="FFFFFF"/>
              </a:solidFill>
            </a:endParaRPr>
          </a:p>
        </p:txBody>
      </p:sp>
      <p:pic>
        <p:nvPicPr>
          <p:cNvPr id="6" name="Imagen 5">
            <a:extLst>
              <a:ext uri="{FF2B5EF4-FFF2-40B4-BE49-F238E27FC236}">
                <a16:creationId xmlns:a16="http://schemas.microsoft.com/office/drawing/2014/main" xmlns="" id="{EB96F553-301A-408D-B152-0E0B1560313B}"/>
              </a:ext>
            </a:extLst>
          </p:cNvPr>
          <p:cNvPicPr>
            <a:picLocks noChangeAspect="1"/>
          </p:cNvPicPr>
          <p:nvPr/>
        </p:nvPicPr>
        <p:blipFill>
          <a:blip r:embed="rId4"/>
          <a:stretch>
            <a:fillRect/>
          </a:stretch>
        </p:blipFill>
        <p:spPr>
          <a:xfrm>
            <a:off x="3225488" y="528320"/>
            <a:ext cx="8951590" cy="5816918"/>
          </a:xfrm>
          <a:prstGeom prst="rect">
            <a:avLst/>
          </a:prstGeom>
        </p:spPr>
      </p:pic>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xmlns="" id="{9F88A34A-E1E5-46E8-BFB8-40E954FC0E92}"/>
                  </a:ext>
                </a:extLst>
              </p14:cNvPr>
              <p14:cNvContentPartPr>
                <a14:cpLocks xmlns:a14="http://schemas.microsoft.com/office/drawing/2010/main" noRot="1" noChangeAspect="1" noEditPoints="1" noChangeArrowheads="1" noChangeShapeType="1"/>
              </p14:cNvContentPartPr>
              <p14:nvPr/>
            </p14:nvContentPartPr>
            <p14:xfrm>
              <a:off x="3145974" y="2340438"/>
              <a:ext cx="1143000" cy="625475"/>
            </p14:xfrm>
          </p:contentPart>
        </mc:Choice>
        <mc:Fallback xmlns="">
          <p:pic>
            <p:nvPicPr>
              <p:cNvPr id="7" name="Ink 6">
                <a:extLst>
                  <a:ext uri="{FF2B5EF4-FFF2-40B4-BE49-F238E27FC236}">
                    <a16:creationId xmlns:a16="http://schemas.microsoft.com/office/drawing/2014/main" id="{9F88A34A-E1E5-46E8-BFB8-40E954FC0E92}"/>
                  </a:ext>
                </a:extLst>
              </p:cNvPr>
              <p:cNvPicPr>
                <a:picLocks noRot="1" noChangeAspect="1" noEditPoints="1" noChangeArrowheads="1" noChangeShapeType="1"/>
              </p:cNvPicPr>
              <p:nvPr/>
            </p:nvPicPr>
            <p:blipFill>
              <a:blip r:embed="rId6"/>
              <a:stretch>
                <a:fillRect/>
              </a:stretch>
            </p:blipFill>
            <p:spPr>
              <a:xfrm>
                <a:off x="3139494" y="2333956"/>
                <a:ext cx="1155240" cy="637718"/>
              </a:xfrm>
              <a:prstGeom prst="rect">
                <a:avLst/>
              </a:prstGeom>
            </p:spPr>
          </p:pic>
        </mc:Fallback>
      </mc:AlternateContent>
    </p:spTree>
    <p:extLst>
      <p:ext uri="{BB962C8B-B14F-4D97-AF65-F5344CB8AC3E}">
        <p14:creationId xmlns:p14="http://schemas.microsoft.com/office/powerpoint/2010/main" val="301124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a:extLst/>
          </p:cNvPr>
          <p:cNvSpPr>
            <a:spLocks noGrp="1"/>
          </p:cNvSpPr>
          <p:nvPr>
            <p:ph type="title"/>
          </p:nvPr>
        </p:nvSpPr>
        <p:spPr>
          <a:xfrm>
            <a:off x="294640" y="1933893"/>
            <a:ext cx="4744720" cy="1143000"/>
          </a:xfrm>
        </p:spPr>
        <p:txBody>
          <a:bodyPr/>
          <a:lstStyle/>
          <a:p>
            <a:pPr>
              <a:defRPr/>
            </a:pPr>
            <a:r>
              <a:rPr lang="es-ES" dirty="0"/>
              <a:t>Países versus empresas</a:t>
            </a:r>
            <a:br>
              <a:rPr lang="es-ES" dirty="0"/>
            </a:br>
            <a:r>
              <a:rPr lang="es-ES" dirty="0"/>
              <a:t/>
            </a:r>
            <a:br>
              <a:rPr lang="es-ES" dirty="0"/>
            </a:br>
            <a:r>
              <a:rPr lang="es-ES" sz="3200" dirty="0"/>
              <a:t>Comparación de valor de mercado y PIB</a:t>
            </a:r>
            <a:br>
              <a:rPr lang="es-ES" sz="3200" dirty="0"/>
            </a:br>
            <a:r>
              <a:rPr lang="es-ES" sz="3200" dirty="0"/>
              <a:t/>
            </a:r>
            <a:br>
              <a:rPr lang="es-ES" sz="3200" dirty="0"/>
            </a:br>
            <a:r>
              <a:rPr lang="es-ES" sz="2400" dirty="0"/>
              <a:t>Datos de 2013</a:t>
            </a:r>
            <a:endParaRPr lang="es-ES" dirty="0"/>
          </a:p>
        </p:txBody>
      </p:sp>
      <p:sp>
        <p:nvSpPr>
          <p:cNvPr id="3" name="2 Marcador de fecha">
            <a:extLst/>
          </p:cNvPr>
          <p:cNvSpPr>
            <a:spLocks noGrp="1"/>
          </p:cNvSpPr>
          <p:nvPr>
            <p:ph type="dt" sz="quarter" idx="10"/>
          </p:nvPr>
        </p:nvSpPr>
        <p:spPr/>
        <p:txBody>
          <a:bodyPr/>
          <a:lstStyle/>
          <a:p>
            <a:pPr>
              <a:defRPr/>
            </a:pPr>
            <a:fld id="{24B4EB68-A10B-4C71-87A1-25FC86222028}" type="datetime1">
              <a:rPr lang="es-ES" smtClean="0">
                <a:solidFill>
                  <a:srgbClr val="FFFFFF"/>
                </a:solidFill>
              </a:rPr>
              <a:pPr>
                <a:defRPr/>
              </a:pPr>
              <a:t>18/06/2018</a:t>
            </a:fld>
            <a:endParaRPr lang="es-ES">
              <a:solidFill>
                <a:srgbClr val="FFFFFF"/>
              </a:solidFill>
            </a:endParaRPr>
          </a:p>
        </p:txBody>
      </p:sp>
      <p:sp>
        <p:nvSpPr>
          <p:cNvPr id="4" name="3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4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D8CAD797-DE3A-4921-BA4E-FEA5B2E1AB45}" type="slidenum">
              <a:rPr lang="es-ES" altLang="es-ES" sz="1200">
                <a:solidFill>
                  <a:srgbClr val="FFFFFF"/>
                </a:solidFill>
                <a:latin typeface="Verdana" panose="020B0604030504040204" pitchFamily="34" charset="0"/>
              </a:rPr>
              <a:pPr>
                <a:spcBef>
                  <a:spcPct val="0"/>
                </a:spcBef>
                <a:buClrTx/>
                <a:buSzTx/>
                <a:buFontTx/>
                <a:buNone/>
                <a:defRPr/>
              </a:pPr>
              <a:t>7</a:t>
            </a:fld>
            <a:endParaRPr lang="es-ES" altLang="es-ES" sz="1200">
              <a:solidFill>
                <a:srgbClr val="FFFFFF"/>
              </a:solidFill>
              <a:latin typeface="Verdana" panose="020B0604030504040204" pitchFamily="34" charset="0"/>
            </a:endParaRPr>
          </a:p>
        </p:txBody>
      </p:sp>
      <p:pic>
        <p:nvPicPr>
          <p:cNvPr id="583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1904" y="254001"/>
            <a:ext cx="6057821" cy="6319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44031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852A798-1B72-401C-B557-FD5A5FF2C7DD}"/>
              </a:ext>
            </a:extLst>
          </p:cNvPr>
          <p:cNvSpPr>
            <a:spLocks noGrp="1"/>
          </p:cNvSpPr>
          <p:nvPr>
            <p:ph type="title"/>
          </p:nvPr>
        </p:nvSpPr>
        <p:spPr/>
        <p:txBody>
          <a:bodyPr/>
          <a:lstStyle/>
          <a:p>
            <a:r>
              <a:rPr lang="es-ES" dirty="0"/>
              <a:t>¿El poder de las multinacionales?</a:t>
            </a:r>
          </a:p>
        </p:txBody>
      </p:sp>
      <p:sp>
        <p:nvSpPr>
          <p:cNvPr id="6" name="Marcador de contenido 5">
            <a:extLst>
              <a:ext uri="{FF2B5EF4-FFF2-40B4-BE49-F238E27FC236}">
                <a16:creationId xmlns:a16="http://schemas.microsoft.com/office/drawing/2014/main" xmlns="" id="{CDFE5315-DA38-4CAF-989C-D6E27F0185B1}"/>
              </a:ext>
            </a:extLst>
          </p:cNvPr>
          <p:cNvSpPr>
            <a:spLocks noGrp="1"/>
          </p:cNvSpPr>
          <p:nvPr>
            <p:ph idx="1"/>
          </p:nvPr>
        </p:nvSpPr>
        <p:spPr>
          <a:xfrm>
            <a:off x="609600" y="1640841"/>
            <a:ext cx="10972800" cy="4530725"/>
          </a:xfrm>
        </p:spPr>
        <p:txBody>
          <a:bodyPr/>
          <a:lstStyle/>
          <a:p>
            <a:r>
              <a:rPr lang="es-ES" dirty="0"/>
              <a:t>Tienen poder económico, pero no </a:t>
            </a:r>
            <a:r>
              <a:rPr lang="es-ES" dirty="0" err="1"/>
              <a:t>hard</a:t>
            </a:r>
            <a:r>
              <a:rPr lang="es-ES" dirty="0"/>
              <a:t> ni </a:t>
            </a:r>
            <a:r>
              <a:rPr lang="es-ES" dirty="0" err="1"/>
              <a:t>soft</a:t>
            </a:r>
            <a:r>
              <a:rPr lang="es-ES" dirty="0"/>
              <a:t> </a:t>
            </a:r>
            <a:r>
              <a:rPr lang="es-ES" dirty="0" err="1"/>
              <a:t>power</a:t>
            </a:r>
            <a:r>
              <a:rPr lang="es-ES" dirty="0"/>
              <a:t>.</a:t>
            </a:r>
          </a:p>
          <a:p>
            <a:r>
              <a:rPr lang="es-ES" dirty="0"/>
              <a:t>Son justamente multi-nacionales. ¿Quién manda en ellas? Expresan intereses globales.</a:t>
            </a:r>
          </a:p>
          <a:p>
            <a:r>
              <a:rPr lang="es-ES" dirty="0"/>
              <a:t>Los Estados controlan los territorios, en ellos son claramente soberanos y pueden expropiar, ocupar o expulsar a cualquier organización (también ONG o redes sociales)</a:t>
            </a:r>
          </a:p>
        </p:txBody>
      </p:sp>
      <p:sp>
        <p:nvSpPr>
          <p:cNvPr id="3" name="Marcador de fecha 2">
            <a:extLst>
              <a:ext uri="{FF2B5EF4-FFF2-40B4-BE49-F238E27FC236}">
                <a16:creationId xmlns:a16="http://schemas.microsoft.com/office/drawing/2014/main" xmlns="" id="{861CF8BD-76D4-4310-ABF1-F028F720BA48}"/>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69012AC6-7362-4585-AC7D-959A638E099D}"/>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8A390DA5-76E3-4415-9496-CA5892B63DF1}"/>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8</a:t>
            </a:fld>
            <a:endParaRPr lang="es-ES" altLang="es-ES">
              <a:solidFill>
                <a:srgbClr val="FFFFFF"/>
              </a:solidFill>
            </a:endParaRPr>
          </a:p>
        </p:txBody>
      </p:sp>
    </p:spTree>
    <p:extLst>
      <p:ext uri="{BB962C8B-B14F-4D97-AF65-F5344CB8AC3E}">
        <p14:creationId xmlns:p14="http://schemas.microsoft.com/office/powerpoint/2010/main" val="2872862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C4B11B8-5FD6-4B3E-ADB8-6D5959CA2E9F}"/>
              </a:ext>
            </a:extLst>
          </p:cNvPr>
          <p:cNvSpPr>
            <a:spLocks noGrp="1"/>
          </p:cNvSpPr>
          <p:nvPr>
            <p:ph type="title"/>
          </p:nvPr>
        </p:nvSpPr>
        <p:spPr>
          <a:xfrm>
            <a:off x="20319" y="1669733"/>
            <a:ext cx="2412503" cy="1143000"/>
          </a:xfrm>
        </p:spPr>
        <p:txBody>
          <a:bodyPr/>
          <a:lstStyle/>
          <a:p>
            <a:r>
              <a:rPr lang="es-ES" sz="2000" dirty="0"/>
              <a:t/>
            </a:r>
            <a:br>
              <a:rPr lang="es-ES" sz="2000" dirty="0"/>
            </a:br>
            <a:r>
              <a:rPr lang="es-ES" sz="2000" b="1" dirty="0"/>
              <a:t>EN TODO CASO, LAS CIUDADES</a:t>
            </a:r>
            <a:br>
              <a:rPr lang="es-ES" sz="2000" b="1" dirty="0"/>
            </a:br>
            <a:r>
              <a:rPr lang="es-ES" sz="2000" dirty="0"/>
              <a:t/>
            </a:r>
            <a:br>
              <a:rPr lang="es-ES" sz="2000" dirty="0"/>
            </a:br>
            <a:r>
              <a:rPr lang="es-ES" sz="2000" dirty="0"/>
              <a:t>POR PIB CIUDADES</a:t>
            </a:r>
            <a:br>
              <a:rPr lang="es-ES" sz="2000" dirty="0"/>
            </a:br>
            <a:r>
              <a:rPr lang="es-ES" sz="2000" dirty="0"/>
              <a:t/>
            </a:r>
            <a:br>
              <a:rPr lang="es-ES" sz="2000" dirty="0"/>
            </a:br>
            <a:r>
              <a:rPr lang="es-ES" sz="2000" dirty="0"/>
              <a:t>Madrid, 272</a:t>
            </a:r>
            <a:br>
              <a:rPr lang="es-ES" sz="2000" dirty="0"/>
            </a:br>
            <a:r>
              <a:rPr lang="es-ES" sz="2000" dirty="0"/>
              <a:t> Barcelona, 171</a:t>
            </a:r>
          </a:p>
        </p:txBody>
      </p:sp>
      <p:sp>
        <p:nvSpPr>
          <p:cNvPr id="3" name="Marcador de fecha 2">
            <a:extLst>
              <a:ext uri="{FF2B5EF4-FFF2-40B4-BE49-F238E27FC236}">
                <a16:creationId xmlns:a16="http://schemas.microsoft.com/office/drawing/2014/main" xmlns="" id="{9C20C0A0-8DD5-47FE-B619-A4FF6D687D73}"/>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D4A6274F-B4EB-49B3-A755-078A9930BA33}"/>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A07EE837-1616-408D-95D2-40F0FF222607}"/>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9</a:t>
            </a:fld>
            <a:endParaRPr lang="es-ES" altLang="es-ES">
              <a:solidFill>
                <a:srgbClr val="FFFFFF"/>
              </a:solidFill>
            </a:endParaRPr>
          </a:p>
        </p:txBody>
      </p:sp>
      <p:pic>
        <p:nvPicPr>
          <p:cNvPr id="6" name="Imagen 5">
            <a:extLst>
              <a:ext uri="{FF2B5EF4-FFF2-40B4-BE49-F238E27FC236}">
                <a16:creationId xmlns:a16="http://schemas.microsoft.com/office/drawing/2014/main" xmlns="" id="{06904505-6539-4BB8-BACC-D0AD60CB5083}"/>
              </a:ext>
            </a:extLst>
          </p:cNvPr>
          <p:cNvPicPr>
            <a:picLocks noChangeAspect="1"/>
          </p:cNvPicPr>
          <p:nvPr/>
        </p:nvPicPr>
        <p:blipFill>
          <a:blip r:embed="rId2"/>
          <a:stretch>
            <a:fillRect/>
          </a:stretch>
        </p:blipFill>
        <p:spPr>
          <a:xfrm>
            <a:off x="2432823" y="101600"/>
            <a:ext cx="9759177" cy="6654800"/>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4">
                <a:extLst>
                  <a:ext uri="{FF2B5EF4-FFF2-40B4-BE49-F238E27FC236}">
                    <a16:creationId xmlns:a16="http://schemas.microsoft.com/office/drawing/2014/main" xmlns="" id="{3EA0ECBA-F8E9-4DCD-A0EA-419E2902FA27}"/>
                  </a:ext>
                </a:extLst>
              </p14:cNvPr>
              <p14:cNvContentPartPr>
                <a14:cpLocks xmlns:a14="http://schemas.microsoft.com/office/drawing/2010/main" noRot="1" noChangeAspect="1" noEditPoints="1" noChangeArrowheads="1" noChangeShapeType="1"/>
              </p14:cNvContentPartPr>
              <p14:nvPr/>
            </p14:nvContentPartPr>
            <p14:xfrm>
              <a:off x="7518400" y="977745"/>
              <a:ext cx="1073848" cy="282592"/>
            </p14:xfrm>
          </p:contentPart>
        </mc:Choice>
        <mc:Fallback xmlns="">
          <p:pic>
            <p:nvPicPr>
              <p:cNvPr id="7" name="Ink 4">
                <a:extLst>
                  <a:ext uri="{FF2B5EF4-FFF2-40B4-BE49-F238E27FC236}">
                    <a16:creationId xmlns:a16="http://schemas.microsoft.com/office/drawing/2014/main" id="{3EA0ECBA-F8E9-4DCD-A0EA-419E2902FA27}"/>
                  </a:ext>
                </a:extLst>
              </p:cNvPr>
              <p:cNvPicPr>
                <a:picLocks noRot="1" noChangeAspect="1" noEditPoints="1" noChangeArrowheads="1" noChangeShapeType="1"/>
              </p:cNvPicPr>
              <p:nvPr/>
            </p:nvPicPr>
            <p:blipFill>
              <a:blip r:embed="rId4"/>
              <a:stretch>
                <a:fillRect/>
              </a:stretch>
            </p:blipFill>
            <p:spPr>
              <a:xfrm>
                <a:off x="7509043" y="968385"/>
                <a:ext cx="1092561" cy="30131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4">
                <a:extLst>
                  <a:ext uri="{FF2B5EF4-FFF2-40B4-BE49-F238E27FC236}">
                    <a16:creationId xmlns:a16="http://schemas.microsoft.com/office/drawing/2014/main" xmlns="" id="{0B6831EF-B9DD-4543-84DE-5F99B8B21E56}"/>
                  </a:ext>
                </a:extLst>
              </p14:cNvPr>
              <p14:cNvContentPartPr>
                <a14:cpLocks xmlns:a14="http://schemas.microsoft.com/office/drawing/2010/main" noRot="1" noChangeAspect="1" noEditPoints="1" noChangeArrowheads="1" noChangeShapeType="1"/>
              </p14:cNvContentPartPr>
              <p14:nvPr/>
            </p14:nvContentPartPr>
            <p14:xfrm>
              <a:off x="7467600" y="1434945"/>
              <a:ext cx="1073848" cy="282592"/>
            </p14:xfrm>
          </p:contentPart>
        </mc:Choice>
        <mc:Fallback xmlns="">
          <p:pic>
            <p:nvPicPr>
              <p:cNvPr id="8" name="Ink 4">
                <a:extLst>
                  <a:ext uri="{FF2B5EF4-FFF2-40B4-BE49-F238E27FC236}">
                    <a16:creationId xmlns:a16="http://schemas.microsoft.com/office/drawing/2014/main" id="{0B6831EF-B9DD-4543-84DE-5F99B8B21E56}"/>
                  </a:ext>
                </a:extLst>
              </p:cNvPr>
              <p:cNvPicPr>
                <a:picLocks noRot="1" noChangeAspect="1" noEditPoints="1" noChangeArrowheads="1" noChangeShapeType="1"/>
              </p:cNvPicPr>
              <p:nvPr/>
            </p:nvPicPr>
            <p:blipFill>
              <a:blip r:embed="rId4"/>
              <a:stretch>
                <a:fillRect/>
              </a:stretch>
            </p:blipFill>
            <p:spPr>
              <a:xfrm>
                <a:off x="7458243" y="1425585"/>
                <a:ext cx="1092561" cy="301311"/>
              </a:xfrm>
              <a:prstGeom prst="rect">
                <a:avLst/>
              </a:prstGeom>
            </p:spPr>
          </p:pic>
        </mc:Fallback>
      </mc:AlternateContent>
    </p:spTree>
    <p:extLst>
      <p:ext uri="{BB962C8B-B14F-4D97-AF65-F5344CB8AC3E}">
        <p14:creationId xmlns:p14="http://schemas.microsoft.com/office/powerpoint/2010/main" val="4220816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p:cNvPr>
          <p:cNvSpPr>
            <a:spLocks noGrp="1"/>
          </p:cNvSpPr>
          <p:nvPr>
            <p:ph type="title"/>
          </p:nvPr>
        </p:nvSpPr>
        <p:spPr>
          <a:xfrm>
            <a:off x="1226865" y="-88138"/>
            <a:ext cx="9957712" cy="1143001"/>
          </a:xfrm>
        </p:spPr>
        <p:txBody>
          <a:bodyPr/>
          <a:lstStyle/>
          <a:p>
            <a:pPr>
              <a:defRPr/>
            </a:pPr>
            <a:r>
              <a:rPr lang="es-ES" sz="3200" dirty="0"/>
              <a:t>Por población: Una europea, dos norteamericanas, seis latinoamericanas, 15 asiáticas </a:t>
            </a:r>
          </a:p>
        </p:txBody>
      </p:sp>
      <p:sp>
        <p:nvSpPr>
          <p:cNvPr id="3" name="Marcador de fecha 2">
            <a:extLst/>
          </p:cNvPr>
          <p:cNvSpPr>
            <a:spLocks noGrp="1"/>
          </p:cNvSpPr>
          <p:nvPr>
            <p:ph type="dt" sz="quarter" idx="10"/>
          </p:nvPr>
        </p:nvSpPr>
        <p:spPr/>
        <p:txBody>
          <a:bodyPr/>
          <a:lstStyle/>
          <a:p>
            <a:pPr>
              <a:defRPr/>
            </a:pPr>
            <a:fld id="{B958AB75-3E01-4CB7-BD77-5822693DEA6F}" type="datetime1">
              <a:rPr lang="es-ES" smtClean="0">
                <a:solidFill>
                  <a:srgbClr val="FFFFFF"/>
                </a:solidFill>
              </a:rPr>
              <a:pPr>
                <a:defRPr/>
              </a:pPr>
              <a:t>18/06/2018</a:t>
            </a:fld>
            <a:endParaRPr lang="es-ES">
              <a:solidFill>
                <a:srgbClr val="FFFFFF"/>
              </a:solidFill>
            </a:endParaRPr>
          </a:p>
        </p:txBody>
      </p:sp>
      <p:sp>
        <p:nvSpPr>
          <p:cNvPr id="4" name="Marcador de pie de página 3">
            <a:extLst/>
          </p:cNvPr>
          <p:cNvSpPr>
            <a:spLocks noGrp="1"/>
          </p:cNvSpPr>
          <p:nvPr>
            <p:ph type="ftr" sz="quarter" idx="11"/>
          </p:nvPr>
        </p:nvSpPr>
        <p:spPr/>
        <p:txBody>
          <a:bodyPr/>
          <a:lstStyle/>
          <a:p>
            <a:pPr>
              <a:defRPr/>
            </a:pPr>
            <a:r>
              <a:rPr lang="es-ES">
                <a:solidFill>
                  <a:srgbClr val="FFFFFF"/>
                </a:solidFill>
              </a:rPr>
              <a:t>E. Lamo de Espinosa- RIE</a:t>
            </a:r>
          </a:p>
        </p:txBody>
      </p:sp>
      <p:sp>
        <p:nvSpPr>
          <p:cNvPr id="5" name="Marcador de número de diapositiva 4">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B75F3CE4-A838-43A5-868E-99B4FBDBA02E}" type="slidenum">
              <a:rPr lang="es-ES" altLang="es-ES" sz="1200">
                <a:solidFill>
                  <a:srgbClr val="FFFFFF"/>
                </a:solidFill>
                <a:latin typeface="Verdana" panose="020B0604030504040204" pitchFamily="34" charset="0"/>
              </a:rPr>
              <a:pPr>
                <a:spcBef>
                  <a:spcPct val="0"/>
                </a:spcBef>
                <a:buClrTx/>
                <a:buSzTx/>
                <a:buFontTx/>
                <a:buNone/>
                <a:defRPr/>
              </a:pPr>
              <a:t>10</a:t>
            </a:fld>
            <a:endParaRPr lang="es-ES" altLang="es-ES" sz="1200">
              <a:solidFill>
                <a:srgbClr val="FFFFFF"/>
              </a:solidFill>
              <a:latin typeface="Verdana" panose="020B0604030504040204" pitchFamily="34" charset="0"/>
            </a:endParaRPr>
          </a:p>
        </p:txBody>
      </p:sp>
      <p:pic>
        <p:nvPicPr>
          <p:cNvPr id="61446" name="Imagen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3121" y="1042989"/>
            <a:ext cx="10034892" cy="544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7170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96580F5-6534-4AD8-AA64-499FE17BFB65}"/>
              </a:ext>
            </a:extLst>
          </p:cNvPr>
          <p:cNvSpPr>
            <a:spLocks noGrp="1"/>
          </p:cNvSpPr>
          <p:nvPr>
            <p:ph type="title"/>
          </p:nvPr>
        </p:nvSpPr>
        <p:spPr>
          <a:xfrm>
            <a:off x="609600" y="318453"/>
            <a:ext cx="10972800" cy="1143000"/>
          </a:xfrm>
        </p:spPr>
        <p:txBody>
          <a:bodyPr/>
          <a:lstStyle/>
          <a:p>
            <a:r>
              <a:rPr lang="en-US" sz="2400" b="1" dirty="0">
                <a:solidFill>
                  <a:srgbClr val="FFFF00"/>
                </a:solidFill>
                <a:effectLst/>
              </a:rPr>
              <a:t>LAS REDES, CONECTAN CIUDADES, NO PAISES</a:t>
            </a:r>
            <a:r>
              <a:rPr lang="en-US" sz="2000" dirty="0">
                <a:effectLst/>
              </a:rPr>
              <a:t/>
            </a:r>
            <a:br>
              <a:rPr lang="en-US" sz="2000" dirty="0">
                <a:effectLst/>
              </a:rPr>
            </a:br>
            <a:r>
              <a:rPr lang="en-US" sz="2000" dirty="0">
                <a:effectLst/>
              </a:rPr>
              <a:t>Structure of the flows between the 25 cities with the largest number of passengers</a:t>
            </a:r>
            <a:br>
              <a:rPr lang="en-US" sz="2000" dirty="0">
                <a:effectLst/>
              </a:rPr>
            </a:br>
            <a:r>
              <a:rPr lang="en-US" sz="2000" b="1" dirty="0">
                <a:effectLst/>
              </a:rPr>
              <a:t>Mapping the Global Network Economy on the Basis of Air Passenger Transport Flows</a:t>
            </a:r>
            <a:br>
              <a:rPr lang="en-US" sz="2000" b="1" dirty="0">
                <a:effectLst/>
              </a:rPr>
            </a:br>
            <a:r>
              <a:rPr lang="en-US" sz="2000" dirty="0">
                <a:effectLst/>
              </a:rPr>
              <a:t>F. </a:t>
            </a:r>
            <a:r>
              <a:rPr lang="en-US" sz="2000" dirty="0" err="1">
                <a:effectLst/>
              </a:rPr>
              <a:t>Witlox</a:t>
            </a:r>
            <a:r>
              <a:rPr lang="en-US" sz="2000" b="1" dirty="0">
                <a:effectLst/>
                <a:hlinkClick r:id="rId2"/>
              </a:rPr>
              <a:t>*</a:t>
            </a:r>
            <a:r>
              <a:rPr lang="en-US" sz="2000" dirty="0">
                <a:effectLst/>
              </a:rPr>
              <a:t>, L. </a:t>
            </a:r>
            <a:r>
              <a:rPr lang="en-US" sz="2000" dirty="0" err="1">
                <a:effectLst/>
              </a:rPr>
              <a:t>Vereecken</a:t>
            </a:r>
            <a:r>
              <a:rPr lang="en-US" sz="2000" dirty="0">
                <a:effectLst/>
              </a:rPr>
              <a:t> and B. </a:t>
            </a:r>
            <a:r>
              <a:rPr lang="en-US" sz="2000" dirty="0" err="1">
                <a:effectLst/>
              </a:rPr>
              <a:t>Derudder</a:t>
            </a:r>
            <a:r>
              <a:rPr lang="en-US" sz="2000" dirty="0">
                <a:effectLst/>
              </a:rPr>
              <a:t/>
            </a:r>
            <a:br>
              <a:rPr lang="en-US" sz="2000" dirty="0">
                <a:effectLst/>
              </a:rPr>
            </a:br>
            <a:r>
              <a:rPr lang="es-ES" sz="2000" b="1" dirty="0" err="1">
                <a:effectLst/>
              </a:rPr>
              <a:t>GaWC</a:t>
            </a:r>
            <a:r>
              <a:rPr lang="es-ES" sz="2000" b="1" dirty="0">
                <a:effectLst/>
              </a:rPr>
              <a:t> </a:t>
            </a:r>
            <a:r>
              <a:rPr lang="es-ES" sz="2000" b="1" dirty="0" err="1">
                <a:effectLst/>
              </a:rPr>
              <a:t>Research</a:t>
            </a:r>
            <a:r>
              <a:rPr lang="es-ES" sz="2000" b="1" dirty="0">
                <a:effectLst/>
              </a:rPr>
              <a:t> </a:t>
            </a:r>
            <a:r>
              <a:rPr lang="es-ES" sz="2000" b="1" dirty="0" err="1">
                <a:effectLst/>
              </a:rPr>
              <a:t>Bulletin</a:t>
            </a:r>
            <a:r>
              <a:rPr lang="es-ES" sz="2000" b="1" dirty="0">
                <a:effectLst/>
              </a:rPr>
              <a:t> 157</a:t>
            </a:r>
            <a:endParaRPr lang="es-ES" sz="2000" dirty="0"/>
          </a:p>
        </p:txBody>
      </p:sp>
      <p:sp>
        <p:nvSpPr>
          <p:cNvPr id="3" name="Marcador de fecha 2">
            <a:extLst>
              <a:ext uri="{FF2B5EF4-FFF2-40B4-BE49-F238E27FC236}">
                <a16:creationId xmlns:a16="http://schemas.microsoft.com/office/drawing/2014/main" xmlns="" id="{3CC0A92A-9668-4DF7-830C-BD5B8E526D2B}"/>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F8982F8E-2AAF-4430-81D4-86F24E04134B}"/>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5D633303-69ED-4DFE-AF36-69B0141CD26F}"/>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11</a:t>
            </a:fld>
            <a:endParaRPr lang="es-ES" altLang="es-ES">
              <a:solidFill>
                <a:srgbClr val="FFFFFF"/>
              </a:solidFill>
            </a:endParaRPr>
          </a:p>
        </p:txBody>
      </p:sp>
      <p:pic>
        <p:nvPicPr>
          <p:cNvPr id="6" name="Imagen 5">
            <a:extLst>
              <a:ext uri="{FF2B5EF4-FFF2-40B4-BE49-F238E27FC236}">
                <a16:creationId xmlns:a16="http://schemas.microsoft.com/office/drawing/2014/main" xmlns="" id="{C9735BA8-1A4F-4553-833C-DD9077D96AD9}"/>
              </a:ext>
            </a:extLst>
          </p:cNvPr>
          <p:cNvPicPr>
            <a:picLocks noChangeAspect="1"/>
          </p:cNvPicPr>
          <p:nvPr/>
        </p:nvPicPr>
        <p:blipFill>
          <a:blip r:embed="rId3"/>
          <a:stretch>
            <a:fillRect/>
          </a:stretch>
        </p:blipFill>
        <p:spPr>
          <a:xfrm>
            <a:off x="1465906" y="1838961"/>
            <a:ext cx="9441428" cy="4668838"/>
          </a:xfrm>
          <a:prstGeom prst="rect">
            <a:avLst/>
          </a:prstGeom>
        </p:spPr>
      </p:pic>
    </p:spTree>
    <p:extLst>
      <p:ext uri="{BB962C8B-B14F-4D97-AF65-F5344CB8AC3E}">
        <p14:creationId xmlns:p14="http://schemas.microsoft.com/office/powerpoint/2010/main" val="4113122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1981200" y="116632"/>
            <a:ext cx="8229600" cy="1143000"/>
          </a:xfrm>
        </p:spPr>
        <p:txBody>
          <a:bodyPr/>
          <a:lstStyle/>
          <a:p>
            <a:r>
              <a:rPr lang="en-US" sz="2400" dirty="0"/>
              <a:t>Urbanization continues unabated… </a:t>
            </a:r>
            <a:br>
              <a:rPr lang="en-US" sz="2400" dirty="0"/>
            </a:br>
            <a:r>
              <a:rPr lang="en-US" sz="1800" dirty="0"/>
              <a:t>National Intelligence Council, </a:t>
            </a:r>
            <a:r>
              <a:rPr lang="en-US" sz="1800" i="1" dirty="0"/>
              <a:t>Global Trends. Paradox of Progress</a:t>
            </a:r>
            <a:r>
              <a:rPr lang="en-US" sz="1800" dirty="0"/>
              <a:t>, 2017</a:t>
            </a:r>
          </a:p>
        </p:txBody>
      </p:sp>
      <p:sp>
        <p:nvSpPr>
          <p:cNvPr id="4" name="Marcador de fecha 3"/>
          <p:cNvSpPr>
            <a:spLocks noGrp="1"/>
          </p:cNvSpPr>
          <p:nvPr>
            <p:ph type="dt" sz="half" idx="10"/>
          </p:nvPr>
        </p:nvSpPr>
        <p:spPr/>
        <p:txBody>
          <a:bodyPr/>
          <a:lstStyle/>
          <a:p>
            <a:pPr>
              <a:defRPr/>
            </a:pPr>
            <a:fld id="{3CE8C7B5-9249-45EE-A791-5D8FCB136CED}" type="datetime1">
              <a:rPr lang="es-ES" smtClean="0"/>
              <a:pPr>
                <a:defRPr/>
              </a:pPr>
              <a:t>18/06/2018</a:t>
            </a:fld>
            <a:endParaRPr lang="es-ES" dirty="0"/>
          </a:p>
        </p:txBody>
      </p:sp>
      <p:sp>
        <p:nvSpPr>
          <p:cNvPr id="5" name="Marcador de pie de página 4"/>
          <p:cNvSpPr>
            <a:spLocks noGrp="1"/>
          </p:cNvSpPr>
          <p:nvPr>
            <p:ph type="ftr" sz="quarter" idx="11"/>
          </p:nvPr>
        </p:nvSpPr>
        <p:spPr/>
        <p:txBody>
          <a:bodyPr/>
          <a:lstStyle/>
          <a:p>
            <a:pPr>
              <a:defRPr/>
            </a:pPr>
            <a:r>
              <a:rPr lang="es-ES" dirty="0"/>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12</a:t>
            </a:fld>
            <a:endParaRPr lang="es-ES" dirty="0"/>
          </a:p>
        </p:txBody>
      </p:sp>
      <p:pic>
        <p:nvPicPr>
          <p:cNvPr id="8" name="Imagen 7"/>
          <p:cNvPicPr>
            <a:picLocks noChangeAspect="1"/>
          </p:cNvPicPr>
          <p:nvPr/>
        </p:nvPicPr>
        <p:blipFill>
          <a:blip r:embed="rId3"/>
          <a:stretch>
            <a:fillRect/>
          </a:stretch>
        </p:blipFill>
        <p:spPr>
          <a:xfrm>
            <a:off x="1775520" y="1437164"/>
            <a:ext cx="8568952" cy="4806474"/>
          </a:xfrm>
          <a:prstGeom prst="rect">
            <a:avLst/>
          </a:prstGeom>
        </p:spPr>
      </p:pic>
      <p:pic>
        <p:nvPicPr>
          <p:cNvPr id="9" name="Ink 4">
            <a:extLst>
              <a:ext uri="{FF2B5EF4-FFF2-40B4-BE49-F238E27FC236}">
                <a16:creationId xmlns:a16="http://schemas.microsoft.com/office/drawing/2014/main" xmlns="" id="{2FCA2B63-AFEB-4F51-B8FE-DD78FABF5395}"/>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832304" y="2348881"/>
            <a:ext cx="1177678" cy="67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4">
            <a:extLst>
              <a:ext uri="{FF2B5EF4-FFF2-40B4-BE49-F238E27FC236}">
                <a16:creationId xmlns:a16="http://schemas.microsoft.com/office/drawing/2014/main" xmlns="" id="{33FB2FA8-DF0F-4535-BC70-C5C0C0B19097}"/>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760296" y="2780929"/>
            <a:ext cx="1177678" cy="67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78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a:xfrm>
            <a:off x="1993075" y="2646363"/>
            <a:ext cx="8229600" cy="1143000"/>
          </a:xfrm>
        </p:spPr>
        <p:txBody>
          <a:bodyPr/>
          <a:lstStyle/>
          <a:p>
            <a:pPr>
              <a:defRPr/>
            </a:pPr>
            <a:r>
              <a:rPr lang="es-ES" dirty="0"/>
              <a:t>LOS ESTADOS</a:t>
            </a:r>
            <a:br>
              <a:rPr lang="es-ES" dirty="0"/>
            </a:br>
            <a:r>
              <a:rPr lang="es-ES" dirty="0"/>
              <a:t/>
            </a:r>
            <a:br>
              <a:rPr lang="es-ES" dirty="0"/>
            </a:br>
            <a:r>
              <a:rPr lang="es-ES" dirty="0"/>
              <a:t/>
            </a:r>
            <a:br>
              <a:rPr lang="es-ES" dirty="0"/>
            </a:br>
            <a:r>
              <a:rPr lang="es-ES" dirty="0"/>
              <a:t>Grandes potencias, potencias medias….</a:t>
            </a:r>
            <a:br>
              <a:rPr lang="es-ES" dirty="0"/>
            </a:br>
            <a:r>
              <a:rPr lang="es-ES" dirty="0"/>
              <a:t/>
            </a:r>
            <a:br>
              <a:rPr lang="es-ES" dirty="0"/>
            </a:br>
            <a:r>
              <a:rPr lang="es-ES" dirty="0">
                <a:solidFill>
                  <a:srgbClr val="FFFF00"/>
                </a:solidFill>
              </a:rPr>
              <a:t>¿Qué potencias?</a:t>
            </a:r>
            <a:br>
              <a:rPr lang="es-ES" dirty="0">
                <a:solidFill>
                  <a:srgbClr val="FFFF00"/>
                </a:solidFill>
              </a:rPr>
            </a:br>
            <a:r>
              <a:rPr lang="es-ES" dirty="0">
                <a:solidFill>
                  <a:srgbClr val="FFFF00"/>
                </a:solidFill>
              </a:rPr>
              <a:t>¿Podemos medirlas?</a:t>
            </a:r>
          </a:p>
        </p:txBody>
      </p:sp>
      <p:sp>
        <p:nvSpPr>
          <p:cNvPr id="4" name="Marcador de fecha 3"/>
          <p:cNvSpPr>
            <a:spLocks noGrp="1"/>
          </p:cNvSpPr>
          <p:nvPr>
            <p:ph type="dt" sz="quarter" idx="10"/>
          </p:nvPr>
        </p:nvSpPr>
        <p:spPr/>
        <p:txBody>
          <a:bodyPr/>
          <a:lstStyle/>
          <a:p>
            <a:pPr>
              <a:defRPr/>
            </a:pPr>
            <a:fld id="{D28E75A3-EBBC-4FDC-BFB8-FCEC00079B62}" type="datetime1">
              <a:rPr lang="es-ES" smtClean="0">
                <a:solidFill>
                  <a:srgbClr val="FFFFFF"/>
                </a:solidFill>
              </a:rPr>
              <a:pPr>
                <a:defRPr/>
              </a:pPr>
              <a:t>18/06/2018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0F9540C6-A627-46D1-A7E1-A1F3A6BCBB05}" type="slidenum">
              <a:rPr lang="es-ES" altLang="es-ES" sz="1200">
                <a:solidFill>
                  <a:srgbClr val="FFFFFF"/>
                </a:solidFill>
                <a:latin typeface="Verdana" panose="020B0604030504040204" pitchFamily="34" charset="0"/>
              </a:rPr>
              <a:pPr>
                <a:spcBef>
                  <a:spcPct val="0"/>
                </a:spcBef>
                <a:buClrTx/>
                <a:buSzTx/>
                <a:buFontTx/>
                <a:buNone/>
                <a:defRPr/>
              </a:pPr>
              <a:t>13</a:t>
            </a:fld>
            <a:endParaRPr lang="es-ES" altLang="es-ES" sz="1200">
              <a:solidFill>
                <a:srgbClr val="FFFFFF"/>
              </a:solidFill>
              <a:latin typeface="Verdana" panose="020B0604030504040204" pitchFamily="34" charset="0"/>
            </a:endParaRPr>
          </a:p>
        </p:txBody>
      </p:sp>
    </p:spTree>
    <p:extLst>
      <p:ext uri="{BB962C8B-B14F-4D97-AF65-F5344CB8AC3E}">
        <p14:creationId xmlns:p14="http://schemas.microsoft.com/office/powerpoint/2010/main" val="3794820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7813"/>
            <a:ext cx="4695645" cy="1143000"/>
          </a:xfrm>
        </p:spPr>
        <p:txBody>
          <a:bodyPr/>
          <a:lstStyle/>
          <a:p>
            <a:r>
              <a:rPr lang="es-ES" dirty="0"/>
              <a:t/>
            </a:r>
            <a:br>
              <a:rPr lang="es-ES" dirty="0"/>
            </a:br>
            <a:r>
              <a:rPr lang="es-ES" dirty="0"/>
              <a:t/>
            </a:r>
            <a:br>
              <a:rPr lang="es-ES" dirty="0"/>
            </a:br>
            <a:r>
              <a:rPr lang="es-ES" dirty="0"/>
              <a:t/>
            </a:r>
            <a:br>
              <a:rPr lang="es-ES" dirty="0"/>
            </a:br>
            <a:r>
              <a:rPr lang="es-ES" dirty="0"/>
              <a:t/>
            </a:r>
            <a:br>
              <a:rPr lang="es-ES" dirty="0"/>
            </a:br>
            <a:r>
              <a:rPr lang="es-ES" dirty="0"/>
              <a:t/>
            </a:r>
            <a:br>
              <a:rPr lang="es-ES" dirty="0"/>
            </a:br>
            <a:r>
              <a:rPr lang="es-ES" dirty="0"/>
              <a:t>Reputación</a:t>
            </a:r>
            <a:br>
              <a:rPr lang="es-ES" dirty="0"/>
            </a:br>
            <a:r>
              <a:rPr lang="es-ES" dirty="0"/>
              <a:t/>
            </a:r>
            <a:br>
              <a:rPr lang="es-ES" dirty="0"/>
            </a:br>
            <a:r>
              <a:rPr lang="es-ES" dirty="0"/>
              <a:t>¿</a:t>
            </a:r>
            <a:r>
              <a:rPr lang="es-ES" dirty="0" err="1"/>
              <a:t>Soft</a:t>
            </a:r>
            <a:r>
              <a:rPr lang="es-ES" dirty="0"/>
              <a:t> </a:t>
            </a:r>
            <a:r>
              <a:rPr lang="es-ES" dirty="0" err="1"/>
              <a:t>power</a:t>
            </a:r>
            <a:r>
              <a:rPr lang="es-ES" dirty="0"/>
              <a:t>?</a:t>
            </a:r>
            <a:endParaRPr lang="en-US" dirty="0"/>
          </a:p>
        </p:txBody>
      </p:sp>
      <p:sp>
        <p:nvSpPr>
          <p:cNvPr id="3" name="Marcador de fecha 2"/>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14</a:t>
            </a:fld>
            <a:endParaRPr lang="es-ES" altLang="es-ES">
              <a:solidFill>
                <a:srgbClr val="FFFFFF"/>
              </a:solidFill>
            </a:endParaRPr>
          </a:p>
        </p:txBody>
      </p:sp>
      <p:pic>
        <p:nvPicPr>
          <p:cNvPr id="6" name="Imagen 5"/>
          <p:cNvPicPr>
            <a:picLocks noChangeAspect="1"/>
          </p:cNvPicPr>
          <p:nvPr/>
        </p:nvPicPr>
        <p:blipFill>
          <a:blip r:embed="rId2"/>
          <a:stretch>
            <a:fillRect/>
          </a:stretch>
        </p:blipFill>
        <p:spPr>
          <a:xfrm>
            <a:off x="5863533" y="277813"/>
            <a:ext cx="5997788" cy="6182780"/>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4">
                <a:extLst>
                  <a:ext uri="{FF2B5EF4-FFF2-40B4-BE49-F238E27FC236}">
                    <a16:creationId xmlns:a16="http://schemas.microsoft.com/office/drawing/2014/main" xmlns="" id="{239A928A-883E-4A3C-9E26-CBA72788EABF}"/>
                  </a:ext>
                </a:extLst>
              </p14:cNvPr>
              <p14:cNvContentPartPr>
                <a14:cpLocks xmlns:a14="http://schemas.microsoft.com/office/drawing/2010/main" noRot="1" noChangeAspect="1" noEditPoints="1" noChangeArrowheads="1" noChangeShapeType="1"/>
              </p14:cNvContentPartPr>
              <p14:nvPr/>
            </p14:nvContentPartPr>
            <p14:xfrm>
              <a:off x="6664960" y="4663937"/>
              <a:ext cx="1391920" cy="366295"/>
            </p14:xfrm>
          </p:contentPart>
        </mc:Choice>
        <mc:Fallback xmlns="">
          <p:pic>
            <p:nvPicPr>
              <p:cNvPr id="7" name="Ink 4">
                <a:extLst>
                  <a:ext uri="{FF2B5EF4-FFF2-40B4-BE49-F238E27FC236}">
                    <a16:creationId xmlns:a16="http://schemas.microsoft.com/office/drawing/2014/main" id="{239A928A-883E-4A3C-9E26-CBA72788EABF}"/>
                  </a:ext>
                </a:extLst>
              </p:cNvPr>
              <p:cNvPicPr>
                <a:picLocks noRot="1" noChangeAspect="1" noEditPoints="1" noChangeArrowheads="1" noChangeShapeType="1"/>
              </p:cNvPicPr>
              <p:nvPr/>
            </p:nvPicPr>
            <p:blipFill>
              <a:blip r:embed="rId4"/>
              <a:stretch>
                <a:fillRect/>
              </a:stretch>
            </p:blipFill>
            <p:spPr>
              <a:xfrm>
                <a:off x="6655604" y="4654582"/>
                <a:ext cx="1410632" cy="385006"/>
              </a:xfrm>
              <a:prstGeom prst="rect">
                <a:avLst/>
              </a:prstGeom>
            </p:spPr>
          </p:pic>
        </mc:Fallback>
      </mc:AlternateContent>
    </p:spTree>
    <p:extLst>
      <p:ext uri="{BB962C8B-B14F-4D97-AF65-F5344CB8AC3E}">
        <p14:creationId xmlns:p14="http://schemas.microsoft.com/office/powerpoint/2010/main" val="2530833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61ED7BC-829C-4769-B7E9-4C4455EBEE2C}"/>
              </a:ext>
            </a:extLst>
          </p:cNvPr>
          <p:cNvSpPr>
            <a:spLocks noGrp="1"/>
          </p:cNvSpPr>
          <p:nvPr>
            <p:ph type="title"/>
          </p:nvPr>
        </p:nvSpPr>
        <p:spPr>
          <a:xfrm>
            <a:off x="101600" y="2350453"/>
            <a:ext cx="2540000" cy="1143000"/>
          </a:xfrm>
        </p:spPr>
        <p:txBody>
          <a:bodyPr/>
          <a:lstStyle/>
          <a:p>
            <a:r>
              <a:rPr lang="es-ES" dirty="0"/>
              <a:t>¿</a:t>
            </a:r>
            <a:r>
              <a:rPr lang="es-ES" dirty="0" err="1"/>
              <a:t>Hard</a:t>
            </a:r>
            <a:r>
              <a:rPr lang="es-ES" dirty="0"/>
              <a:t> </a:t>
            </a:r>
            <a:r>
              <a:rPr lang="es-ES" dirty="0" err="1"/>
              <a:t>power</a:t>
            </a:r>
            <a:r>
              <a:rPr lang="es-ES" dirty="0"/>
              <a:t>?</a:t>
            </a:r>
          </a:p>
        </p:txBody>
      </p:sp>
      <p:sp>
        <p:nvSpPr>
          <p:cNvPr id="3" name="Marcador de fecha 2">
            <a:extLst>
              <a:ext uri="{FF2B5EF4-FFF2-40B4-BE49-F238E27FC236}">
                <a16:creationId xmlns:a16="http://schemas.microsoft.com/office/drawing/2014/main" xmlns="" id="{AF91E1DE-A672-4C64-9CF8-3F13F7BFC118}"/>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B2252DC6-5326-43DD-B30A-8B94438B99C9}"/>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704EE915-EBE9-45F3-A706-88272B63A903}"/>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15</a:t>
            </a:fld>
            <a:endParaRPr lang="es-ES" altLang="es-ES">
              <a:solidFill>
                <a:srgbClr val="FFFFFF"/>
              </a:solidFill>
            </a:endParaRPr>
          </a:p>
        </p:txBody>
      </p:sp>
      <p:pic>
        <p:nvPicPr>
          <p:cNvPr id="7" name="Imagen 6">
            <a:extLst>
              <a:ext uri="{FF2B5EF4-FFF2-40B4-BE49-F238E27FC236}">
                <a16:creationId xmlns:a16="http://schemas.microsoft.com/office/drawing/2014/main" xmlns="" id="{C5B89A63-815D-49B0-AFDF-8D3102E78E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9600" y="600043"/>
            <a:ext cx="9024572" cy="6100795"/>
          </a:xfrm>
          <a:prstGeom prst="rect">
            <a:avLst/>
          </a:prstGeom>
        </p:spPr>
      </p:pic>
      <mc:AlternateContent xmlns:mc="http://schemas.openxmlformats.org/markup-compatibility/2006">
        <mc:Choice xmlns:p14="http://schemas.microsoft.com/office/powerpoint/2010/main" Requires="p14">
          <p:contentPart p14:bwMode="auto" r:id="rId3">
            <p14:nvContentPartPr>
              <p14:cNvPr id="8" name="Ink 4">
                <a:extLst>
                  <a:ext uri="{FF2B5EF4-FFF2-40B4-BE49-F238E27FC236}">
                    <a16:creationId xmlns:a16="http://schemas.microsoft.com/office/drawing/2014/main" xmlns="" id="{239A928A-883E-4A3C-9E26-CBA72788EABF}"/>
                  </a:ext>
                </a:extLst>
              </p14:cNvPr>
              <p14:cNvContentPartPr>
                <a14:cpLocks xmlns:a14="http://schemas.microsoft.com/office/drawing/2010/main" noRot="1" noChangeAspect="1" noEditPoints="1" noChangeArrowheads="1" noChangeShapeType="1"/>
              </p14:cNvContentPartPr>
              <p14:nvPr/>
            </p14:nvContentPartPr>
            <p14:xfrm>
              <a:off x="8596400" y="1463547"/>
              <a:ext cx="1391920" cy="366295"/>
            </p14:xfrm>
          </p:contentPart>
        </mc:Choice>
        <mc:Fallback>
          <p:pic>
            <p:nvPicPr>
              <p:cNvPr id="8" name="Ink 4">
                <a:extLst>
                  <a:ext uri="{FF2B5EF4-FFF2-40B4-BE49-F238E27FC236}">
                    <a16:creationId xmlns:a16="http://schemas.microsoft.com/office/drawing/2014/main" xmlns:p14="http://schemas.microsoft.com/office/powerpoint/2010/main" xmlns="" id="{239A928A-883E-4A3C-9E26-CBA72788EABF}"/>
                  </a:ext>
                </a:extLst>
              </p:cNvPr>
              <p:cNvPicPr>
                <a:picLocks noRot="1" noChangeAspect="1" noEditPoints="1" noChangeArrowheads="1" noChangeShapeType="1"/>
              </p:cNvPicPr>
              <p:nvPr/>
            </p:nvPicPr>
            <p:blipFill>
              <a:blip r:embed="rId4"/>
              <a:stretch>
                <a:fillRect/>
              </a:stretch>
            </p:blipFill>
            <p:spPr>
              <a:xfrm>
                <a:off x="8585959" y="1452033"/>
                <a:ext cx="1417123" cy="391482"/>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9" name="Ink 4">
                <a:extLst>
                  <a:ext uri="{FF2B5EF4-FFF2-40B4-BE49-F238E27FC236}">
                    <a16:creationId xmlns:a16="http://schemas.microsoft.com/office/drawing/2014/main" xmlns="" id="{239A928A-883E-4A3C-9E26-CBA72788EABF}"/>
                  </a:ext>
                </a:extLst>
              </p14:cNvPr>
              <p14:cNvContentPartPr>
                <a14:cpLocks xmlns:a14="http://schemas.microsoft.com/office/drawing/2010/main" noRot="1" noChangeAspect="1" noEditPoints="1" noChangeArrowheads="1" noChangeShapeType="1"/>
              </p14:cNvContentPartPr>
              <p14:nvPr/>
            </p14:nvContentPartPr>
            <p14:xfrm>
              <a:off x="10639799" y="2620526"/>
              <a:ext cx="1391920" cy="366295"/>
            </p14:xfrm>
          </p:contentPart>
        </mc:Choice>
        <mc:Fallback>
          <p:pic>
            <p:nvPicPr>
              <p:cNvPr id="9" name="Ink 4">
                <a:extLst>
                  <a:ext uri="{FF2B5EF4-FFF2-40B4-BE49-F238E27FC236}">
                    <a16:creationId xmlns:a16="http://schemas.microsoft.com/office/drawing/2014/main" xmlns:p14="http://schemas.microsoft.com/office/powerpoint/2010/main" xmlns="" id="{239A928A-883E-4A3C-9E26-CBA72788EABF}"/>
                  </a:ext>
                </a:extLst>
              </p:cNvPr>
              <p:cNvPicPr>
                <a:picLocks noRot="1" noChangeAspect="1" noEditPoints="1" noChangeArrowheads="1" noChangeShapeType="1"/>
              </p:cNvPicPr>
              <p:nvPr/>
            </p:nvPicPr>
            <p:blipFill>
              <a:blip r:embed="rId4"/>
              <a:stretch>
                <a:fillRect/>
              </a:stretch>
            </p:blipFill>
            <p:spPr>
              <a:xfrm>
                <a:off x="10629358" y="2609012"/>
                <a:ext cx="1417123" cy="391482"/>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0" name="Ink 4">
                <a:extLst>
                  <a:ext uri="{FF2B5EF4-FFF2-40B4-BE49-F238E27FC236}">
                    <a16:creationId xmlns:a16="http://schemas.microsoft.com/office/drawing/2014/main" xmlns="" id="{239A928A-883E-4A3C-9E26-CBA72788EABF}"/>
                  </a:ext>
                </a:extLst>
              </p14:cNvPr>
              <p14:cNvContentPartPr>
                <a14:cpLocks xmlns:a14="http://schemas.microsoft.com/office/drawing/2010/main" noRot="1" noChangeAspect="1" noEditPoints="1" noChangeArrowheads="1" noChangeShapeType="1"/>
              </p14:cNvContentPartPr>
              <p14:nvPr/>
            </p14:nvContentPartPr>
            <p14:xfrm>
              <a:off x="10593148" y="3208360"/>
              <a:ext cx="1391920" cy="366295"/>
            </p14:xfrm>
          </p:contentPart>
        </mc:Choice>
        <mc:Fallback>
          <p:pic>
            <p:nvPicPr>
              <p:cNvPr id="10" name="Ink 4">
                <a:extLst>
                  <a:ext uri="{FF2B5EF4-FFF2-40B4-BE49-F238E27FC236}">
                    <a16:creationId xmlns:a16="http://schemas.microsoft.com/office/drawing/2014/main" xmlns:p14="http://schemas.microsoft.com/office/powerpoint/2010/main" xmlns="" id="{239A928A-883E-4A3C-9E26-CBA72788EABF}"/>
                  </a:ext>
                </a:extLst>
              </p:cNvPr>
              <p:cNvPicPr>
                <a:picLocks noRot="1" noChangeAspect="1" noEditPoints="1" noChangeArrowheads="1" noChangeShapeType="1"/>
              </p:cNvPicPr>
              <p:nvPr/>
            </p:nvPicPr>
            <p:blipFill>
              <a:blip r:embed="rId7"/>
              <a:stretch>
                <a:fillRect/>
              </a:stretch>
            </p:blipFill>
            <p:spPr>
              <a:xfrm>
                <a:off x="10582709" y="3196846"/>
                <a:ext cx="1417116" cy="391482"/>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1" name="Ink 4">
                <a:extLst>
                  <a:ext uri="{FF2B5EF4-FFF2-40B4-BE49-F238E27FC236}">
                    <a16:creationId xmlns:a16="http://schemas.microsoft.com/office/drawing/2014/main" xmlns="" id="{239A928A-883E-4A3C-9E26-CBA72788EABF}"/>
                  </a:ext>
                </a:extLst>
              </p14:cNvPr>
              <p14:cNvContentPartPr>
                <a14:cpLocks xmlns:a14="http://schemas.microsoft.com/office/drawing/2010/main" noRot="1" noChangeAspect="1" noEditPoints="1" noChangeArrowheads="1" noChangeShapeType="1"/>
              </p14:cNvContentPartPr>
              <p14:nvPr/>
            </p14:nvContentPartPr>
            <p14:xfrm>
              <a:off x="10723770" y="3786859"/>
              <a:ext cx="1391920" cy="366295"/>
            </p14:xfrm>
          </p:contentPart>
        </mc:Choice>
        <mc:Fallback>
          <p:pic>
            <p:nvPicPr>
              <p:cNvPr id="11" name="Ink 4">
                <a:extLst>
                  <a:ext uri="{FF2B5EF4-FFF2-40B4-BE49-F238E27FC236}">
                    <a16:creationId xmlns:a16="http://schemas.microsoft.com/office/drawing/2014/main" xmlns:p14="http://schemas.microsoft.com/office/powerpoint/2010/main" xmlns="" id="{239A928A-883E-4A3C-9E26-CBA72788EABF}"/>
                  </a:ext>
                </a:extLst>
              </p:cNvPr>
              <p:cNvPicPr>
                <a:picLocks noRot="1" noChangeAspect="1" noEditPoints="1" noChangeArrowheads="1" noChangeShapeType="1"/>
              </p:cNvPicPr>
              <p:nvPr/>
            </p:nvPicPr>
            <p:blipFill>
              <a:blip r:embed="rId7"/>
              <a:stretch>
                <a:fillRect/>
              </a:stretch>
            </p:blipFill>
            <p:spPr>
              <a:xfrm>
                <a:off x="10713331" y="3775345"/>
                <a:ext cx="1417116" cy="391482"/>
              </a:xfrm>
              <a:prstGeom prst="rect">
                <a:avLst/>
              </a:prstGeom>
            </p:spPr>
          </p:pic>
        </mc:Fallback>
      </mc:AlternateContent>
    </p:spTree>
    <p:extLst>
      <p:ext uri="{BB962C8B-B14F-4D97-AF65-F5344CB8AC3E}">
        <p14:creationId xmlns:p14="http://schemas.microsoft.com/office/powerpoint/2010/main" val="2454362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D797B20-2770-43CA-8387-361EEE92A10D}"/>
              </a:ext>
            </a:extLst>
          </p:cNvPr>
          <p:cNvSpPr>
            <a:spLocks noGrp="1"/>
          </p:cNvSpPr>
          <p:nvPr>
            <p:ph type="title"/>
          </p:nvPr>
        </p:nvSpPr>
        <p:spPr/>
        <p:txBody>
          <a:bodyPr/>
          <a:lstStyle/>
          <a:p>
            <a:r>
              <a:rPr lang="es-ES" dirty="0"/>
              <a:t>Cabezas nucleares</a:t>
            </a:r>
          </a:p>
        </p:txBody>
      </p:sp>
      <p:sp>
        <p:nvSpPr>
          <p:cNvPr id="3" name="Marcador de fecha 2">
            <a:extLst>
              <a:ext uri="{FF2B5EF4-FFF2-40B4-BE49-F238E27FC236}">
                <a16:creationId xmlns:a16="http://schemas.microsoft.com/office/drawing/2014/main" xmlns="" id="{A16B7554-4B35-43D5-8C1F-FA4340DECA28}"/>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4700AB76-8188-4A2A-9F16-E7D03E7E28BC}"/>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C616A669-4C0F-4D68-A14C-49AA355BBEBB}"/>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16</a:t>
            </a:fld>
            <a:endParaRPr lang="es-ES" altLang="es-ES">
              <a:solidFill>
                <a:srgbClr val="FFFFFF"/>
              </a:solidFill>
            </a:endParaRPr>
          </a:p>
        </p:txBody>
      </p:sp>
      <p:pic>
        <p:nvPicPr>
          <p:cNvPr id="7" name="Imagen 6">
            <a:extLst>
              <a:ext uri="{FF2B5EF4-FFF2-40B4-BE49-F238E27FC236}">
                <a16:creationId xmlns:a16="http://schemas.microsoft.com/office/drawing/2014/main" xmlns="" id="{2CB768F9-C6DD-4E54-ABC8-3098FADBAE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33500"/>
            <a:ext cx="12192000" cy="4191000"/>
          </a:xfrm>
          <a:prstGeom prst="rect">
            <a:avLst/>
          </a:prstGeom>
        </p:spPr>
      </p:pic>
    </p:spTree>
    <p:extLst>
      <p:ext uri="{BB962C8B-B14F-4D97-AF65-F5344CB8AC3E}">
        <p14:creationId xmlns:p14="http://schemas.microsoft.com/office/powerpoint/2010/main" val="440845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xmlns="" id="{E38515F6-021E-4B2A-9134-16541E0CA272}"/>
              </a:ext>
            </a:extLst>
          </p:cNvPr>
          <p:cNvSpPr>
            <a:spLocks noGrp="1"/>
          </p:cNvSpPr>
          <p:nvPr>
            <p:ph type="title"/>
          </p:nvPr>
        </p:nvSpPr>
        <p:spPr>
          <a:xfrm>
            <a:off x="121920" y="2065973"/>
            <a:ext cx="7315200" cy="1143000"/>
          </a:xfrm>
        </p:spPr>
        <p:txBody>
          <a:bodyPr/>
          <a:lstStyle/>
          <a:p>
            <a:r>
              <a:rPr lang="en-US" sz="2800" dirty="0" smtClean="0"/>
              <a:t/>
            </a:r>
            <a:br>
              <a:rPr lang="en-US" sz="2800" dirty="0" smtClean="0"/>
            </a:br>
            <a:r>
              <a:rPr lang="en-US" sz="2800" dirty="0" smtClean="0"/>
              <a:t>¿PROYECTAR FUERZA?</a:t>
            </a:r>
            <a:br>
              <a:rPr lang="en-US" sz="2800" dirty="0" smtClean="0"/>
            </a:br>
            <a:r>
              <a:rPr lang="en-US" sz="2800" dirty="0"/>
              <a:t/>
            </a:r>
            <a:br>
              <a:rPr lang="en-US" sz="2800" dirty="0"/>
            </a:br>
            <a:r>
              <a:rPr lang="en-US" sz="2800" dirty="0" smtClean="0"/>
              <a:t>Ranking </a:t>
            </a:r>
            <a:r>
              <a:rPr lang="en-US" sz="2800" dirty="0" err="1"/>
              <a:t>mundial</a:t>
            </a:r>
            <a:r>
              <a:rPr lang="en-US" sz="2800" dirty="0"/>
              <a:t> de Armadas  </a:t>
            </a:r>
            <a:r>
              <a:rPr lang="en-US" sz="2800" dirty="0" err="1"/>
              <a:t>Oceánicas</a:t>
            </a:r>
            <a:r>
              <a:rPr lang="en-US" sz="2800" dirty="0"/>
              <a:t/>
            </a:r>
            <a:br>
              <a:rPr lang="en-US" sz="2800" dirty="0"/>
            </a:br>
            <a:r>
              <a:rPr lang="en-US" sz="2000" dirty="0"/>
              <a:t/>
            </a:r>
            <a:br>
              <a:rPr lang="en-US" sz="2000" dirty="0"/>
            </a:br>
            <a:r>
              <a:rPr lang="en-US" sz="2000" dirty="0"/>
              <a:t>Todd, Daniel y Lindberg, Michael (1996).</a:t>
            </a:r>
            <a:r>
              <a:rPr lang="en-US" sz="2000" i="1" dirty="0"/>
              <a:t>Navies and Shipbuilding Industries: The Strained Symbiosis</a:t>
            </a:r>
            <a:br>
              <a:rPr lang="en-US" sz="2000" i="1" dirty="0"/>
            </a:br>
            <a:r>
              <a:rPr lang="en-US" sz="1200" dirty="0"/>
              <a:t>(https://books.g</a:t>
            </a:r>
            <a:br>
              <a:rPr lang="en-US" sz="1200" dirty="0"/>
            </a:br>
            <a:r>
              <a:rPr lang="es-ES" sz="1200" dirty="0"/>
              <a:t>oogle.com/</a:t>
            </a:r>
            <a:r>
              <a:rPr lang="es-ES" sz="1200" dirty="0" err="1"/>
              <a:t>books?id</a:t>
            </a:r>
            <a:r>
              <a:rPr lang="es-ES" sz="1200" dirty="0"/>
              <a:t>=he5KL_tWQvMC&amp;printsec=</a:t>
            </a:r>
            <a:r>
              <a:rPr lang="es-ES" sz="1200" dirty="0" err="1"/>
              <a:t>frontcover&amp;hl</a:t>
            </a:r>
            <a:r>
              <a:rPr lang="es-ES" sz="1200" dirty="0"/>
              <a:t>=</a:t>
            </a:r>
            <a:r>
              <a:rPr lang="es-ES" sz="1200" dirty="0" err="1"/>
              <a:t>it#v</a:t>
            </a:r>
            <a:r>
              <a:rPr lang="es-ES" sz="1200" dirty="0"/>
              <a:t>=</a:t>
            </a:r>
            <a:r>
              <a:rPr lang="es-ES" sz="1200" dirty="0" err="1"/>
              <a:t>onepage&amp;q&amp;f</a:t>
            </a:r>
            <a:r>
              <a:rPr lang="es-ES" sz="1200" dirty="0"/>
              <a:t>=</a:t>
            </a:r>
            <a:r>
              <a:rPr lang="es-ES" sz="1200" dirty="0" err="1"/>
              <a:t>fals.e</a:t>
            </a:r>
            <a:r>
              <a:rPr lang="es-ES" sz="1200" dirty="0"/>
              <a:t> G) </a:t>
            </a:r>
            <a:r>
              <a:rPr lang="es-ES" sz="1200" dirty="0" err="1"/>
              <a:t>reenwood</a:t>
            </a:r>
            <a:r>
              <a:rPr lang="es-ES" sz="1200" dirty="0"/>
              <a:t> Publishing</a:t>
            </a:r>
            <a:br>
              <a:rPr lang="es-ES" sz="1200" dirty="0"/>
            </a:br>
            <a:r>
              <a:rPr lang="en-US" sz="1200" dirty="0"/>
              <a:t>Group. pp. 56–57. ISBN 9780275953102. Retrieved 30 November 2015</a:t>
            </a:r>
            <a:r>
              <a:rPr lang="en-US" sz="2000" dirty="0"/>
              <a:t>.</a:t>
            </a:r>
            <a:endParaRPr lang="es-ES" sz="2000" dirty="0"/>
          </a:p>
        </p:txBody>
      </p:sp>
      <p:sp>
        <p:nvSpPr>
          <p:cNvPr id="2" name="Marcador de fecha 1">
            <a:extLst>
              <a:ext uri="{FF2B5EF4-FFF2-40B4-BE49-F238E27FC236}">
                <a16:creationId xmlns:a16="http://schemas.microsoft.com/office/drawing/2014/main" xmlns="" id="{13DAB99A-5384-4DD8-8B62-FDC91B30305A}"/>
              </a:ext>
            </a:extLst>
          </p:cNvPr>
          <p:cNvSpPr>
            <a:spLocks noGrp="1"/>
          </p:cNvSpPr>
          <p:nvPr>
            <p:ph type="dt" sz="half" idx="10"/>
          </p:nvPr>
        </p:nvSpPr>
        <p:spPr/>
        <p:txBody>
          <a:bodyPr/>
          <a:lstStyle/>
          <a:p>
            <a:pPr>
              <a:defRPr/>
            </a:pPr>
            <a:fld id="{7402C3D1-6F16-4F7F-A424-DD1DDA1CBD9A}" type="datetime1">
              <a:rPr lang="es-ES" smtClean="0">
                <a:solidFill>
                  <a:srgbClr val="FFFFFF"/>
                </a:solidFill>
              </a:rPr>
              <a:pPr>
                <a:defRPr/>
              </a:pPr>
              <a:t>18/06/2018</a:t>
            </a:fld>
            <a:endParaRPr lang="es-ES">
              <a:solidFill>
                <a:srgbClr val="FFFFFF"/>
              </a:solidFill>
            </a:endParaRPr>
          </a:p>
        </p:txBody>
      </p:sp>
      <p:sp>
        <p:nvSpPr>
          <p:cNvPr id="3" name="Marcador de pie de página 2">
            <a:extLst>
              <a:ext uri="{FF2B5EF4-FFF2-40B4-BE49-F238E27FC236}">
                <a16:creationId xmlns:a16="http://schemas.microsoft.com/office/drawing/2014/main" xmlns="" id="{72A561C7-BF14-4787-BFDD-9F3DA8810654}"/>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4" name="Marcador de número de diapositiva 3">
            <a:extLst>
              <a:ext uri="{FF2B5EF4-FFF2-40B4-BE49-F238E27FC236}">
                <a16:creationId xmlns:a16="http://schemas.microsoft.com/office/drawing/2014/main" xmlns="" id="{1E9A1580-9BC5-46ED-81E5-D784453E8E8A}"/>
              </a:ext>
            </a:extLst>
          </p:cNvPr>
          <p:cNvSpPr>
            <a:spLocks noGrp="1"/>
          </p:cNvSpPr>
          <p:nvPr>
            <p:ph type="sldNum" sz="quarter" idx="12"/>
          </p:nvPr>
        </p:nvSpPr>
        <p:spPr/>
        <p:txBody>
          <a:bodyPr/>
          <a:lstStyle/>
          <a:p>
            <a:pPr>
              <a:defRPr/>
            </a:pPr>
            <a:fld id="{9A93EC17-C792-44B6-9A5E-C7F84D8E88B8}" type="slidenum">
              <a:rPr lang="es-ES" altLang="es-ES" smtClean="0">
                <a:solidFill>
                  <a:srgbClr val="FFFFFF"/>
                </a:solidFill>
              </a:rPr>
              <a:pPr>
                <a:defRPr/>
              </a:pPr>
              <a:t>17</a:t>
            </a:fld>
            <a:endParaRPr lang="es-ES" altLang="es-ES">
              <a:solidFill>
                <a:srgbClr val="FFFFFF"/>
              </a:solidFill>
            </a:endParaRPr>
          </a:p>
        </p:txBody>
      </p:sp>
      <p:pic>
        <p:nvPicPr>
          <p:cNvPr id="5" name="Imagen 4">
            <a:extLst>
              <a:ext uri="{FF2B5EF4-FFF2-40B4-BE49-F238E27FC236}">
                <a16:creationId xmlns:a16="http://schemas.microsoft.com/office/drawing/2014/main" xmlns="" id="{B3CB24C9-45B5-48A5-B14C-A89910410C63}"/>
              </a:ext>
            </a:extLst>
          </p:cNvPr>
          <p:cNvPicPr>
            <a:picLocks noChangeAspect="1"/>
          </p:cNvPicPr>
          <p:nvPr/>
        </p:nvPicPr>
        <p:blipFill>
          <a:blip r:embed="rId2"/>
          <a:stretch>
            <a:fillRect/>
          </a:stretch>
        </p:blipFill>
        <p:spPr>
          <a:xfrm>
            <a:off x="7725463" y="40640"/>
            <a:ext cx="4405577" cy="6701193"/>
          </a:xfrm>
          <a:prstGeom prst="rect">
            <a:avLst/>
          </a:prstGeom>
        </p:spPr>
      </p:pic>
      <p:pic>
        <p:nvPicPr>
          <p:cNvPr id="7" name="Ink 5">
            <a:extLst>
              <a:ext uri="{FF2B5EF4-FFF2-40B4-BE49-F238E27FC236}">
                <a16:creationId xmlns:a16="http://schemas.microsoft.com/office/drawing/2014/main" xmlns="" id="{B669257A-2C6F-4C5A-9741-D35FB7E4A0ED}"/>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0963593" y="1574800"/>
            <a:ext cx="1218888" cy="83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5">
            <a:extLst>
              <a:ext uri="{FF2B5EF4-FFF2-40B4-BE49-F238E27FC236}">
                <a16:creationId xmlns:a16="http://schemas.microsoft.com/office/drawing/2014/main" xmlns="" id="{866B7140-0A5C-46C7-B436-AF3C7D94020D}"/>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0973753" y="2275840"/>
            <a:ext cx="1218888" cy="1045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5">
            <a:extLst>
              <a:ext uri="{FF2B5EF4-FFF2-40B4-BE49-F238E27FC236}">
                <a16:creationId xmlns:a16="http://schemas.microsoft.com/office/drawing/2014/main" xmlns="" id="{BA92D545-2FFC-4AB4-BE28-0F74446DE184}"/>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397433" y="1361440"/>
            <a:ext cx="1218888" cy="83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8361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xmlns="" id="{B0A721C2-79CC-4982-A6B3-4E7EA1714F07}"/>
              </a:ext>
            </a:extLst>
          </p:cNvPr>
          <p:cNvSpPr>
            <a:spLocks noGrp="1"/>
          </p:cNvSpPr>
          <p:nvPr>
            <p:ph type="title"/>
          </p:nvPr>
        </p:nvSpPr>
        <p:spPr>
          <a:xfrm>
            <a:off x="609600" y="-47307"/>
            <a:ext cx="10972800" cy="1143000"/>
          </a:xfrm>
        </p:spPr>
        <p:txBody>
          <a:bodyPr/>
          <a:lstStyle/>
          <a:p>
            <a:r>
              <a:rPr lang="es-ES" dirty="0"/>
              <a:t>Por presencia exterior </a:t>
            </a:r>
            <a:br>
              <a:rPr lang="es-ES" dirty="0"/>
            </a:br>
            <a:r>
              <a:rPr lang="es-ES" sz="2400" dirty="0"/>
              <a:t>IEPG 2017</a:t>
            </a:r>
            <a:endParaRPr lang="es-ES" sz="3200" dirty="0"/>
          </a:p>
        </p:txBody>
      </p:sp>
      <p:sp>
        <p:nvSpPr>
          <p:cNvPr id="4" name="Marcador de fecha 3">
            <a:extLst>
              <a:ext uri="{FF2B5EF4-FFF2-40B4-BE49-F238E27FC236}">
                <a16:creationId xmlns:a16="http://schemas.microsoft.com/office/drawing/2014/main" xmlns="" id="{186D7F18-C5C4-42F4-AB6F-DCD745C842AD}"/>
              </a:ext>
            </a:extLst>
          </p:cNvPr>
          <p:cNvSpPr>
            <a:spLocks noGrp="1"/>
          </p:cNvSpPr>
          <p:nvPr>
            <p:ph type="dt" sz="half" idx="10"/>
          </p:nvPr>
        </p:nvSpPr>
        <p:spPr/>
        <p:txBody>
          <a:bodyPr/>
          <a:lstStyle/>
          <a:p>
            <a:pPr>
              <a:defRPr/>
            </a:pPr>
            <a:fld id="{D9677213-B68A-40FB-AE07-EEA1051667C3}" type="datetime1">
              <a:rPr lang="es-ES" smtClean="0">
                <a:solidFill>
                  <a:srgbClr val="FFFFFF"/>
                </a:solidFill>
              </a:rPr>
              <a:pPr>
                <a:defRPr/>
              </a:pPr>
              <a:t>18/06/2018</a:t>
            </a:fld>
            <a:endParaRPr lang="es-ES">
              <a:solidFill>
                <a:srgbClr val="FFFFFF"/>
              </a:solidFill>
            </a:endParaRPr>
          </a:p>
        </p:txBody>
      </p:sp>
      <p:sp>
        <p:nvSpPr>
          <p:cNvPr id="5" name="Marcador de pie de página 4">
            <a:extLst>
              <a:ext uri="{FF2B5EF4-FFF2-40B4-BE49-F238E27FC236}">
                <a16:creationId xmlns:a16="http://schemas.microsoft.com/office/drawing/2014/main" xmlns="" id="{D4A0A9BF-73AC-4BC2-A8CC-351E7378BB09}"/>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71E0596F-9215-4BE5-9991-CB444569D1BE}"/>
              </a:ext>
            </a:extLst>
          </p:cNvPr>
          <p:cNvSpPr>
            <a:spLocks noGrp="1"/>
          </p:cNvSpPr>
          <p:nvPr>
            <p:ph type="sldNum" sz="quarter" idx="12"/>
          </p:nvPr>
        </p:nvSpPr>
        <p:spPr/>
        <p:txBody>
          <a:bodyPr/>
          <a:lstStyle/>
          <a:p>
            <a:pPr>
              <a:defRPr/>
            </a:pPr>
            <a:fld id="{E26A3245-B464-4580-98AA-25475F503A0A}" type="slidenum">
              <a:rPr lang="es-ES" altLang="es-ES" smtClean="0">
                <a:solidFill>
                  <a:srgbClr val="FFFFFF"/>
                </a:solidFill>
              </a:rPr>
              <a:pPr>
                <a:defRPr/>
              </a:pPr>
              <a:t>18</a:t>
            </a:fld>
            <a:endParaRPr lang="es-ES" altLang="es-ES">
              <a:solidFill>
                <a:srgbClr val="FFFFFF"/>
              </a:solidFill>
            </a:endParaRPr>
          </a:p>
        </p:txBody>
      </p:sp>
      <p:pic>
        <p:nvPicPr>
          <p:cNvPr id="8" name="Imagen 7">
            <a:extLst>
              <a:ext uri="{FF2B5EF4-FFF2-40B4-BE49-F238E27FC236}">
                <a16:creationId xmlns:a16="http://schemas.microsoft.com/office/drawing/2014/main" xmlns="" id="{39FA98AF-6E89-4FAE-B46D-574B12F97F0F}"/>
              </a:ext>
            </a:extLst>
          </p:cNvPr>
          <p:cNvPicPr>
            <a:picLocks noChangeAspect="1"/>
          </p:cNvPicPr>
          <p:nvPr/>
        </p:nvPicPr>
        <p:blipFill>
          <a:blip r:embed="rId2"/>
          <a:stretch>
            <a:fillRect/>
          </a:stretch>
        </p:blipFill>
        <p:spPr>
          <a:xfrm>
            <a:off x="1958393" y="1042227"/>
            <a:ext cx="8518183" cy="5551613"/>
          </a:xfrm>
          <a:prstGeom prst="rect">
            <a:avLst/>
          </a:prstGeom>
        </p:spPr>
      </p:pic>
      <mc:AlternateContent xmlns:mc="http://schemas.openxmlformats.org/markup-compatibility/2006">
        <mc:Choice xmlns:p14="http://schemas.microsoft.com/office/powerpoint/2010/main" Requires="p14">
          <p:contentPart p14:bwMode="auto" r:id="rId3">
            <p14:nvContentPartPr>
              <p14:cNvPr id="9" name="Ink 4">
                <a:extLst>
                  <a:ext uri="{FF2B5EF4-FFF2-40B4-BE49-F238E27FC236}">
                    <a16:creationId xmlns:a16="http://schemas.microsoft.com/office/drawing/2014/main" xmlns="" id="{239A928A-883E-4A3C-9E26-CBA72788EABF}"/>
                  </a:ext>
                </a:extLst>
              </p14:cNvPr>
              <p14:cNvContentPartPr>
                <a14:cpLocks xmlns:a14="http://schemas.microsoft.com/office/drawing/2010/main" noRot="1" noChangeAspect="1" noEditPoints="1" noChangeArrowheads="1" noChangeShapeType="1"/>
              </p14:cNvContentPartPr>
              <p14:nvPr/>
            </p14:nvContentPartPr>
            <p14:xfrm>
              <a:off x="1757061" y="959681"/>
              <a:ext cx="2068490" cy="2427331"/>
            </p14:xfrm>
          </p:contentPart>
        </mc:Choice>
        <mc:Fallback>
          <p:pic>
            <p:nvPicPr>
              <p:cNvPr id="9" name="Ink 4">
                <a:extLst>
                  <a:ext uri="{FF2B5EF4-FFF2-40B4-BE49-F238E27FC236}">
                    <a16:creationId xmlns:a16="http://schemas.microsoft.com/office/drawing/2014/main" xmlns:p14="http://schemas.microsoft.com/office/powerpoint/2010/main" xmlns="" id="{239A928A-883E-4A3C-9E26-CBA72788EABF}"/>
                  </a:ext>
                </a:extLst>
              </p:cNvPr>
              <p:cNvPicPr>
                <a:picLocks noRot="1" noChangeAspect="1" noEditPoints="1" noChangeArrowheads="1" noChangeShapeType="1"/>
              </p:cNvPicPr>
              <p:nvPr/>
            </p:nvPicPr>
            <p:blipFill>
              <a:blip r:embed="rId4"/>
              <a:stretch>
                <a:fillRect/>
              </a:stretch>
            </p:blipFill>
            <p:spPr>
              <a:xfrm>
                <a:off x="1746641" y="948160"/>
                <a:ext cx="2093641" cy="2452533"/>
              </a:xfrm>
              <a:prstGeom prst="rect">
                <a:avLst/>
              </a:prstGeom>
            </p:spPr>
          </p:pic>
        </mc:Fallback>
      </mc:AlternateContent>
    </p:spTree>
    <p:extLst>
      <p:ext uri="{BB962C8B-B14F-4D97-AF65-F5344CB8AC3E}">
        <p14:creationId xmlns:p14="http://schemas.microsoft.com/office/powerpoint/2010/main" val="1419801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BB6BCBD-6404-4F8B-AA8C-787342A26DD8}"/>
              </a:ext>
            </a:extLst>
          </p:cNvPr>
          <p:cNvSpPr>
            <a:spLocks noGrp="1"/>
          </p:cNvSpPr>
          <p:nvPr>
            <p:ph type="title"/>
          </p:nvPr>
        </p:nvSpPr>
        <p:spPr>
          <a:xfrm>
            <a:off x="5486548" y="359093"/>
            <a:ext cx="6095852" cy="1143000"/>
          </a:xfrm>
        </p:spPr>
        <p:txBody>
          <a:bodyPr/>
          <a:lstStyle/>
          <a:p>
            <a:r>
              <a:rPr lang="es-ES" sz="3600" dirty="0"/>
              <a:t>Fuerte concentración de la presencia global en pocos Estados</a:t>
            </a:r>
          </a:p>
        </p:txBody>
      </p:sp>
      <p:sp>
        <p:nvSpPr>
          <p:cNvPr id="3" name="Marcador de contenido 2">
            <a:extLst>
              <a:ext uri="{FF2B5EF4-FFF2-40B4-BE49-F238E27FC236}">
                <a16:creationId xmlns:a16="http://schemas.microsoft.com/office/drawing/2014/main" xmlns="" id="{8529C0B0-6382-457B-BAA5-BACC90FAB059}"/>
              </a:ext>
            </a:extLst>
          </p:cNvPr>
          <p:cNvSpPr>
            <a:spLocks noGrp="1"/>
          </p:cNvSpPr>
          <p:nvPr>
            <p:ph idx="1"/>
          </p:nvPr>
        </p:nvSpPr>
        <p:spPr>
          <a:xfrm>
            <a:off x="172720" y="512065"/>
            <a:ext cx="5384800" cy="4530725"/>
          </a:xfrm>
        </p:spPr>
        <p:txBody>
          <a:bodyPr/>
          <a:lstStyle/>
          <a:p>
            <a:pPr marL="0" indent="0">
              <a:buNone/>
            </a:pPr>
            <a:r>
              <a:rPr lang="es-ES" sz="1800" dirty="0"/>
              <a:t>Calculamos la distribución de esta presencia agregada por quintiles. El primer quintil incluye los 20 países con mayores valores de presencia global mientras que el quintil cinco contiene los 20 países con los menores niveles de proyección exterior.</a:t>
            </a:r>
          </a:p>
          <a:p>
            <a:pPr marL="0" indent="0">
              <a:buNone/>
            </a:pPr>
            <a:endParaRPr lang="es-ES" sz="1800" dirty="0"/>
          </a:p>
          <a:p>
            <a:pPr marL="0" indent="0">
              <a:buNone/>
            </a:pPr>
            <a:r>
              <a:rPr lang="es-ES" sz="2000" dirty="0"/>
              <a:t>Como muestra el Gráfico </a:t>
            </a:r>
            <a:r>
              <a:rPr lang="es-ES" sz="2000" dirty="0">
                <a:solidFill>
                  <a:srgbClr val="FFFF00"/>
                </a:solidFill>
                <a:effectLst/>
              </a:rPr>
              <a:t>l</a:t>
            </a:r>
            <a:r>
              <a:rPr lang="es-ES" sz="2000" b="1" dirty="0">
                <a:solidFill>
                  <a:srgbClr val="FFFF00"/>
                </a:solidFill>
                <a:effectLst/>
              </a:rPr>
              <a:t>os 20 mayores actores globales proyectan en la actualidad cerca del 80% de la presencia global total mientras que la del quintil cinco se limita al 1%. (Recordemos 80/20, Pareto!)</a:t>
            </a:r>
          </a:p>
          <a:p>
            <a:pPr marL="0" indent="0">
              <a:buNone/>
            </a:pPr>
            <a:endParaRPr lang="es-ES" sz="1800" dirty="0"/>
          </a:p>
          <a:p>
            <a:pPr marL="0" indent="0">
              <a:buNone/>
            </a:pPr>
            <a:r>
              <a:rPr lang="es-ES" sz="1800" dirty="0"/>
              <a:t>La distribución muestra una cierta </a:t>
            </a:r>
            <a:r>
              <a:rPr lang="es-ES" sz="1800" b="1" dirty="0">
                <a:solidFill>
                  <a:srgbClr val="FFFF00"/>
                </a:solidFill>
                <a:effectLst/>
              </a:rPr>
              <a:t>desconcentración</a:t>
            </a:r>
            <a:r>
              <a:rPr lang="es-ES" sz="1800" dirty="0"/>
              <a:t> con los años: Q1 reduce su participación desde el 85% en 1990, que se distribuye entre los otros cuatro grupos</a:t>
            </a:r>
          </a:p>
        </p:txBody>
      </p:sp>
      <p:sp>
        <p:nvSpPr>
          <p:cNvPr id="4" name="Marcador de fecha 3">
            <a:extLst>
              <a:ext uri="{FF2B5EF4-FFF2-40B4-BE49-F238E27FC236}">
                <a16:creationId xmlns:a16="http://schemas.microsoft.com/office/drawing/2014/main" xmlns="" id="{14028CF5-B084-46F3-B8CE-956365D6DADC}"/>
              </a:ext>
            </a:extLst>
          </p:cNvPr>
          <p:cNvSpPr>
            <a:spLocks noGrp="1"/>
          </p:cNvSpPr>
          <p:nvPr>
            <p:ph type="dt" sz="half" idx="10"/>
          </p:nvPr>
        </p:nvSpPr>
        <p:spPr/>
        <p:txBody>
          <a:bodyPr/>
          <a:lstStyle/>
          <a:p>
            <a:pPr>
              <a:defRPr/>
            </a:pPr>
            <a:fld id="{D9677213-B68A-40FB-AE07-EEA1051667C3}" type="datetime1">
              <a:rPr lang="es-ES" smtClean="0">
                <a:solidFill>
                  <a:srgbClr val="FFFFFF"/>
                </a:solidFill>
              </a:rPr>
              <a:pPr>
                <a:defRPr/>
              </a:pPr>
              <a:t>18/06/2018</a:t>
            </a:fld>
            <a:endParaRPr lang="es-ES" dirty="0">
              <a:solidFill>
                <a:srgbClr val="FFFFFF"/>
              </a:solidFill>
            </a:endParaRPr>
          </a:p>
        </p:txBody>
      </p:sp>
      <p:sp>
        <p:nvSpPr>
          <p:cNvPr id="5" name="Marcador de pie de página 4">
            <a:extLst>
              <a:ext uri="{FF2B5EF4-FFF2-40B4-BE49-F238E27FC236}">
                <a16:creationId xmlns:a16="http://schemas.microsoft.com/office/drawing/2014/main" xmlns="" id="{1D3C3D07-EC7C-42F4-9890-E7C8ADEAB1D8}"/>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B02B73D6-7464-4971-8D57-DF9F6D0BA00B}"/>
              </a:ext>
            </a:extLst>
          </p:cNvPr>
          <p:cNvSpPr>
            <a:spLocks noGrp="1"/>
          </p:cNvSpPr>
          <p:nvPr>
            <p:ph type="sldNum" sz="quarter" idx="12"/>
          </p:nvPr>
        </p:nvSpPr>
        <p:spPr/>
        <p:txBody>
          <a:bodyPr/>
          <a:lstStyle/>
          <a:p>
            <a:pPr>
              <a:defRPr/>
            </a:pPr>
            <a:fld id="{E26A3245-B464-4580-98AA-25475F503A0A}" type="slidenum">
              <a:rPr lang="es-ES" altLang="es-ES" smtClean="0">
                <a:solidFill>
                  <a:srgbClr val="FFFFFF"/>
                </a:solidFill>
              </a:rPr>
              <a:pPr>
                <a:defRPr/>
              </a:pPr>
              <a:t>19</a:t>
            </a:fld>
            <a:endParaRPr lang="es-ES" altLang="es-ES">
              <a:solidFill>
                <a:srgbClr val="FFFFFF"/>
              </a:solidFill>
            </a:endParaRPr>
          </a:p>
        </p:txBody>
      </p:sp>
      <p:pic>
        <p:nvPicPr>
          <p:cNvPr id="7" name="Imagen 6">
            <a:extLst>
              <a:ext uri="{FF2B5EF4-FFF2-40B4-BE49-F238E27FC236}">
                <a16:creationId xmlns:a16="http://schemas.microsoft.com/office/drawing/2014/main" xmlns="" id="{9CFD218C-77FA-4C6E-ACAD-7E15E2B5F8D2}"/>
              </a:ext>
            </a:extLst>
          </p:cNvPr>
          <p:cNvPicPr>
            <a:picLocks noChangeAspect="1"/>
          </p:cNvPicPr>
          <p:nvPr/>
        </p:nvPicPr>
        <p:blipFill>
          <a:blip r:embed="rId2"/>
          <a:stretch>
            <a:fillRect/>
          </a:stretch>
        </p:blipFill>
        <p:spPr>
          <a:xfrm>
            <a:off x="5486548" y="1909784"/>
            <a:ext cx="6532732" cy="4374494"/>
          </a:xfrm>
          <a:prstGeom prst="rect">
            <a:avLst/>
          </a:prstGeom>
        </p:spPr>
      </p:pic>
    </p:spTree>
    <p:extLst>
      <p:ext uri="{BB962C8B-B14F-4D97-AF65-F5344CB8AC3E}">
        <p14:creationId xmlns:p14="http://schemas.microsoft.com/office/powerpoint/2010/main" val="2722452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F68D29B-F57C-4813-84D0-C8165A76F223}"/>
              </a:ext>
            </a:extLst>
          </p:cNvPr>
          <p:cNvSpPr>
            <a:spLocks noGrp="1"/>
          </p:cNvSpPr>
          <p:nvPr>
            <p:ph type="title"/>
          </p:nvPr>
        </p:nvSpPr>
        <p:spPr>
          <a:xfrm>
            <a:off x="579120" y="2675573"/>
            <a:ext cx="3180080" cy="1143000"/>
          </a:xfrm>
        </p:spPr>
        <p:txBody>
          <a:bodyPr/>
          <a:lstStyle/>
          <a:p>
            <a:r>
              <a:rPr lang="es-ES" dirty="0"/>
              <a:t>Variación de los emergentes</a:t>
            </a:r>
            <a:br>
              <a:rPr lang="es-ES" dirty="0"/>
            </a:br>
            <a:r>
              <a:rPr lang="es-ES" sz="4000" dirty="0"/>
              <a:t>1990-2016</a:t>
            </a:r>
            <a:br>
              <a:rPr lang="es-ES" sz="4000" dirty="0"/>
            </a:br>
            <a:endParaRPr lang="es-ES" dirty="0"/>
          </a:p>
        </p:txBody>
      </p:sp>
      <p:sp>
        <p:nvSpPr>
          <p:cNvPr id="3" name="Marcador de fecha 2">
            <a:extLst>
              <a:ext uri="{FF2B5EF4-FFF2-40B4-BE49-F238E27FC236}">
                <a16:creationId xmlns:a16="http://schemas.microsoft.com/office/drawing/2014/main" xmlns="" id="{CF59E507-141E-4E07-BED7-9D8B44EC922C}"/>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B8DC6CC1-4B0B-4CD7-B527-A2122E293DAE}"/>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11B1A23D-9D29-4CD4-BA8E-B9EFCB9E0B72}"/>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20</a:t>
            </a:fld>
            <a:endParaRPr lang="es-ES" altLang="es-ES">
              <a:solidFill>
                <a:srgbClr val="FFFFFF"/>
              </a:solidFill>
            </a:endParaRPr>
          </a:p>
        </p:txBody>
      </p:sp>
      <p:pic>
        <p:nvPicPr>
          <p:cNvPr id="6" name="Imagen 5">
            <a:extLst>
              <a:ext uri="{FF2B5EF4-FFF2-40B4-BE49-F238E27FC236}">
                <a16:creationId xmlns:a16="http://schemas.microsoft.com/office/drawing/2014/main" xmlns="" id="{AB6F6873-8AEF-4C1D-BDD2-DCA15261B38F}"/>
              </a:ext>
            </a:extLst>
          </p:cNvPr>
          <p:cNvPicPr>
            <a:picLocks noChangeAspect="1"/>
          </p:cNvPicPr>
          <p:nvPr/>
        </p:nvPicPr>
        <p:blipFill>
          <a:blip r:embed="rId2"/>
          <a:stretch>
            <a:fillRect/>
          </a:stretch>
        </p:blipFill>
        <p:spPr>
          <a:xfrm>
            <a:off x="4808102" y="81281"/>
            <a:ext cx="7089258" cy="6619558"/>
          </a:xfrm>
          <a:prstGeom prst="rect">
            <a:avLst/>
          </a:prstGeom>
        </p:spPr>
      </p:pic>
      <p:pic>
        <p:nvPicPr>
          <p:cNvPr id="8" name="Ink 5">
            <a:extLst>
              <a:ext uri="{FF2B5EF4-FFF2-40B4-BE49-F238E27FC236}">
                <a16:creationId xmlns:a16="http://schemas.microsoft.com/office/drawing/2014/main" xmlns="" id="{4AE2897B-96AE-415C-B0AF-74C75F8BB622}"/>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1075353" y="2231074"/>
            <a:ext cx="6477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5">
            <a:extLst>
              <a:ext uri="{FF2B5EF4-FFF2-40B4-BE49-F238E27FC236}">
                <a16:creationId xmlns:a16="http://schemas.microsoft.com/office/drawing/2014/main" xmlns="" id="{CF88F7F9-7954-4EE8-BFA6-88DC6453B570}"/>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1115993" y="5187634"/>
            <a:ext cx="6477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5">
            <a:extLst>
              <a:ext uri="{FF2B5EF4-FFF2-40B4-BE49-F238E27FC236}">
                <a16:creationId xmlns:a16="http://schemas.microsoft.com/office/drawing/2014/main" xmlns="" id="{4B965645-8DD0-4E46-A616-B120F8BF47B8}"/>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1146473" y="625794"/>
            <a:ext cx="6477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1105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1158240" y="247333"/>
            <a:ext cx="9978073" cy="1143000"/>
          </a:xfrm>
        </p:spPr>
        <p:txBody>
          <a:bodyPr/>
          <a:lstStyle/>
          <a:p>
            <a:pPr>
              <a:defRPr/>
            </a:pPr>
            <a:r>
              <a:rPr lang="es-ES" sz="2400" dirty="0"/>
              <a:t>James Rogers, </a:t>
            </a:r>
            <a:r>
              <a:rPr lang="es-ES" sz="2400" i="1" dirty="0" err="1"/>
              <a:t>An</a:t>
            </a:r>
            <a:r>
              <a:rPr lang="es-ES" sz="2400" i="1" dirty="0"/>
              <a:t> Audit of </a:t>
            </a:r>
            <a:r>
              <a:rPr lang="es-ES" sz="2400" i="1" dirty="0" err="1"/>
              <a:t>Geopolitical</a:t>
            </a:r>
            <a:r>
              <a:rPr lang="es-ES" sz="2400" i="1" dirty="0"/>
              <a:t> </a:t>
            </a:r>
            <a:r>
              <a:rPr lang="es-ES" sz="2400" i="1" dirty="0" err="1"/>
              <a:t>Capabilities</a:t>
            </a:r>
            <a:r>
              <a:rPr lang="es-ES" sz="2400" i="1" dirty="0"/>
              <a:t>, A </a:t>
            </a:r>
            <a:r>
              <a:rPr lang="es-ES" sz="2400" i="1" dirty="0" err="1"/>
              <a:t>Comparison</a:t>
            </a:r>
            <a:r>
              <a:rPr lang="es-ES" sz="2400" i="1" dirty="0"/>
              <a:t> of </a:t>
            </a:r>
            <a:r>
              <a:rPr lang="es-ES" sz="2400" i="1" dirty="0" err="1"/>
              <a:t>Eight</a:t>
            </a:r>
            <a:r>
              <a:rPr lang="es-ES" sz="2400" i="1" dirty="0"/>
              <a:t> </a:t>
            </a:r>
            <a:r>
              <a:rPr lang="es-ES" sz="2400" i="1" dirty="0" err="1"/>
              <a:t>Major</a:t>
            </a:r>
            <a:r>
              <a:rPr lang="es-ES" sz="2400" i="1" dirty="0"/>
              <a:t> Powers</a:t>
            </a:r>
            <a:r>
              <a:rPr lang="es-ES" sz="2400" dirty="0"/>
              <a:t>, The Henry Jackson Society,  2017</a:t>
            </a:r>
          </a:p>
        </p:txBody>
      </p:sp>
      <p:sp>
        <p:nvSpPr>
          <p:cNvPr id="4" name="3 Marcador de fecha"/>
          <p:cNvSpPr>
            <a:spLocks noGrp="1"/>
          </p:cNvSpPr>
          <p:nvPr>
            <p:ph type="dt" sz="quarter" idx="10"/>
          </p:nvPr>
        </p:nvSpPr>
        <p:spPr/>
        <p:txBody>
          <a:bodyPr/>
          <a:lstStyle/>
          <a:p>
            <a:pPr>
              <a:defRPr/>
            </a:pPr>
            <a:fld id="{3CE8C7B5-9249-45EE-A791-5D8FCB136CED}" type="datetime1">
              <a:rPr lang="es-ES" smtClean="0">
                <a:solidFill>
                  <a:srgbClr val="FFFFFF"/>
                </a:solidFill>
              </a:rPr>
              <a:pPr>
                <a:defRPr/>
              </a:pPr>
              <a:t>18/06/2018</a:t>
            </a:fld>
            <a:endParaRPr lang="es-ES">
              <a:solidFill>
                <a:srgbClr val="FFFFFF"/>
              </a:solidFill>
            </a:endParaRPr>
          </a:p>
        </p:txBody>
      </p:sp>
      <p:sp>
        <p:nvSpPr>
          <p:cNvPr id="5" name="4 Marcador de pie de página"/>
          <p:cNvSpPr>
            <a:spLocks noGrp="1"/>
          </p:cNvSpPr>
          <p:nvPr>
            <p:ph type="ftr" sz="quarter" idx="11"/>
          </p:nvPr>
        </p:nvSpPr>
        <p:spPr/>
        <p:txBody>
          <a:bodyPr/>
          <a:lstStyle/>
          <a:p>
            <a:pPr>
              <a:defRPr/>
            </a:pPr>
            <a:r>
              <a:rPr lang="es-ES">
                <a:solidFill>
                  <a:srgbClr val="FFFFFF"/>
                </a:solidFill>
              </a:rPr>
              <a:t>E. Lamo de Espinosa- RIE</a:t>
            </a:r>
          </a:p>
        </p:txBody>
      </p:sp>
      <p:sp>
        <p:nvSpPr>
          <p:cNvPr id="6" name="5 Marcador de número de diapositiva"/>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4412D0BA-DBB7-4B91-B17F-757274CB2FA9}" type="slidenum">
              <a:rPr lang="es-ES" altLang="es-ES" sz="1200">
                <a:solidFill>
                  <a:srgbClr val="FFFFFF"/>
                </a:solidFill>
                <a:latin typeface="Verdana" panose="020B0604030504040204" pitchFamily="34" charset="0"/>
              </a:rPr>
              <a:pPr>
                <a:spcBef>
                  <a:spcPct val="0"/>
                </a:spcBef>
                <a:buClrTx/>
                <a:buSzTx/>
                <a:buFontTx/>
                <a:buNone/>
                <a:defRPr/>
              </a:pPr>
              <a:t>21</a:t>
            </a:fld>
            <a:endParaRPr lang="es-ES" altLang="es-ES" sz="1200">
              <a:solidFill>
                <a:srgbClr val="FFFFFF"/>
              </a:solidFill>
              <a:latin typeface="Verdana" panose="020B0604030504040204" pitchFamily="34" charset="0"/>
            </a:endParaRPr>
          </a:p>
        </p:txBody>
      </p:sp>
      <p:pic>
        <p:nvPicPr>
          <p:cNvPr id="727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5188" y="1458279"/>
            <a:ext cx="8096250" cy="532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1219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B16143D-7B6E-42DC-ACE1-13CB3996E7B7}"/>
              </a:ext>
            </a:extLst>
          </p:cNvPr>
          <p:cNvSpPr>
            <a:spLocks noGrp="1"/>
          </p:cNvSpPr>
          <p:nvPr>
            <p:ph type="title"/>
          </p:nvPr>
        </p:nvSpPr>
        <p:spPr>
          <a:xfrm>
            <a:off x="108857" y="1562328"/>
            <a:ext cx="3646714" cy="1143000"/>
          </a:xfrm>
        </p:spPr>
        <p:txBody>
          <a:bodyPr/>
          <a:lstStyle/>
          <a:p>
            <a:r>
              <a:rPr lang="es-ES" dirty="0"/>
              <a:t>Ocho dimensiones</a:t>
            </a:r>
          </a:p>
        </p:txBody>
      </p:sp>
      <p:sp>
        <p:nvSpPr>
          <p:cNvPr id="3" name="2 Marcador de fecha"/>
          <p:cNvSpPr>
            <a:spLocks noGrp="1"/>
          </p:cNvSpPr>
          <p:nvPr>
            <p:ph type="dt" sz="half" idx="10"/>
          </p:nvPr>
        </p:nvSpPr>
        <p:spPr/>
        <p:txBody>
          <a:bodyPr/>
          <a:lstStyle/>
          <a:p>
            <a:pPr>
              <a:defRPr/>
            </a:pPr>
            <a:fld id="{B958AB75-3E01-4CB7-BD77-5822693DEA6F}" type="datetime1">
              <a:rPr lang="es-ES" smtClean="0">
                <a:solidFill>
                  <a:srgbClr val="FFFFFF"/>
                </a:solidFill>
              </a:rPr>
              <a:pPr>
                <a:defRPr/>
              </a:pPr>
              <a:t>18/06/2018</a:t>
            </a:fld>
            <a:endParaRPr lang="es-ES">
              <a:solidFill>
                <a:srgbClr val="FFFFFF"/>
              </a:solidFill>
            </a:endParaRPr>
          </a:p>
        </p:txBody>
      </p:sp>
      <p:sp>
        <p:nvSpPr>
          <p:cNvPr id="4" name="3 Marcador de pie de página"/>
          <p:cNvSpPr>
            <a:spLocks noGrp="1"/>
          </p:cNvSpPr>
          <p:nvPr>
            <p:ph type="ftr" sz="quarter" idx="11"/>
          </p:nvPr>
        </p:nvSpPr>
        <p:spPr/>
        <p:txBody>
          <a:bodyPr/>
          <a:lstStyle/>
          <a:p>
            <a:pPr>
              <a:defRPr/>
            </a:pPr>
            <a:r>
              <a:rPr lang="es-ES">
                <a:solidFill>
                  <a:srgbClr val="FFFFFF"/>
                </a:solidFill>
              </a:rPr>
              <a:t>E. Lamo de Espinosa- RIE</a:t>
            </a:r>
          </a:p>
        </p:txBody>
      </p:sp>
      <p:sp>
        <p:nvSpPr>
          <p:cNvPr id="5" name="4 Marcador de número de diapositiva"/>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37829017-2E73-4FD8-BAB3-8A077B3E5C6A}" type="slidenum">
              <a:rPr lang="es-ES" altLang="es-ES" sz="1200">
                <a:solidFill>
                  <a:srgbClr val="FFFFFF"/>
                </a:solidFill>
                <a:latin typeface="Verdana" panose="020B0604030504040204" pitchFamily="34" charset="0"/>
              </a:rPr>
              <a:pPr>
                <a:spcBef>
                  <a:spcPct val="0"/>
                </a:spcBef>
                <a:buClrTx/>
                <a:buSzTx/>
                <a:buFontTx/>
                <a:buNone/>
                <a:defRPr/>
              </a:pPr>
              <a:t>22</a:t>
            </a:fld>
            <a:endParaRPr lang="es-ES" altLang="es-ES" sz="1200">
              <a:solidFill>
                <a:srgbClr val="FFFFFF"/>
              </a:solidFill>
              <a:latin typeface="Verdana" panose="020B0604030504040204" pitchFamily="34" charset="0"/>
            </a:endParaRPr>
          </a:p>
        </p:txBody>
      </p:sp>
      <p:pic>
        <p:nvPicPr>
          <p:cNvPr id="7578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35846" b="33026"/>
          <a:stretch/>
        </p:blipFill>
        <p:spPr bwMode="auto">
          <a:xfrm>
            <a:off x="4165600" y="152400"/>
            <a:ext cx="7344871" cy="631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5147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fecha"/>
          <p:cNvSpPr>
            <a:spLocks noGrp="1"/>
          </p:cNvSpPr>
          <p:nvPr>
            <p:ph type="dt" sz="quarter" idx="10"/>
          </p:nvPr>
        </p:nvSpPr>
        <p:spPr/>
        <p:txBody>
          <a:bodyPr/>
          <a:lstStyle/>
          <a:p>
            <a:pPr>
              <a:defRPr/>
            </a:pPr>
            <a:fld id="{B958AB75-3E01-4CB7-BD77-5822693DEA6F}" type="datetime1">
              <a:rPr lang="es-ES" smtClean="0">
                <a:solidFill>
                  <a:srgbClr val="FFFFFF"/>
                </a:solidFill>
              </a:rPr>
              <a:pPr>
                <a:defRPr/>
              </a:pPr>
              <a:t>18/06/2018</a:t>
            </a:fld>
            <a:endParaRPr lang="es-ES">
              <a:solidFill>
                <a:srgbClr val="FFFFFF"/>
              </a:solidFill>
            </a:endParaRPr>
          </a:p>
        </p:txBody>
      </p:sp>
      <p:sp>
        <p:nvSpPr>
          <p:cNvPr id="4" name="3 Marcador de pie de página"/>
          <p:cNvSpPr>
            <a:spLocks noGrp="1"/>
          </p:cNvSpPr>
          <p:nvPr>
            <p:ph type="ftr" sz="quarter" idx="11"/>
          </p:nvPr>
        </p:nvSpPr>
        <p:spPr/>
        <p:txBody>
          <a:bodyPr/>
          <a:lstStyle/>
          <a:p>
            <a:pPr>
              <a:defRPr/>
            </a:pPr>
            <a:r>
              <a:rPr lang="es-ES">
                <a:solidFill>
                  <a:srgbClr val="FFFFFF"/>
                </a:solidFill>
              </a:rPr>
              <a:t>E. Lamo de Espinosa- RIE</a:t>
            </a:r>
          </a:p>
        </p:txBody>
      </p:sp>
      <p:sp>
        <p:nvSpPr>
          <p:cNvPr id="5" name="4 Marcador de número de diapositiva"/>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96F35E36-10D7-40DB-B670-25F3D344CCC1}" type="slidenum">
              <a:rPr lang="es-ES" altLang="es-ES" sz="1200">
                <a:solidFill>
                  <a:srgbClr val="FFFFFF"/>
                </a:solidFill>
                <a:latin typeface="Verdana" panose="020B0604030504040204" pitchFamily="34" charset="0"/>
              </a:rPr>
              <a:pPr>
                <a:spcBef>
                  <a:spcPct val="0"/>
                </a:spcBef>
                <a:buClrTx/>
                <a:buSzTx/>
                <a:buFontTx/>
                <a:buNone/>
                <a:defRPr/>
              </a:pPr>
              <a:t>23</a:t>
            </a:fld>
            <a:endParaRPr lang="es-ES" altLang="es-ES" sz="1200">
              <a:solidFill>
                <a:srgbClr val="FFFFFF"/>
              </a:solidFill>
              <a:latin typeface="Verdana" panose="020B0604030504040204" pitchFamily="34" charset="0"/>
            </a:endParaRPr>
          </a:p>
        </p:txBody>
      </p:sp>
      <p:pic>
        <p:nvPicPr>
          <p:cNvPr id="7475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881" y="141112"/>
            <a:ext cx="9752014" cy="6146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Ink 5">
            <a:extLst>
              <a:ext uri="{FF2B5EF4-FFF2-40B4-BE49-F238E27FC236}">
                <a16:creationId xmlns:a16="http://schemas.microsoft.com/office/drawing/2014/main" xmlns="" id="{720E8FBB-C70F-491E-A73C-86CA4C68B8C0}"/>
              </a:ext>
            </a:extLst>
          </p:cNvPr>
          <p:cNvPicPr>
            <a:picLocks noRot="1" noChangeAspect="1" noEditPoints="1"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5035231" y="1023980"/>
            <a:ext cx="1757452" cy="83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nk 5">
            <a:extLst>
              <a:ext uri="{FF2B5EF4-FFF2-40B4-BE49-F238E27FC236}">
                <a16:creationId xmlns:a16="http://schemas.microsoft.com/office/drawing/2014/main" xmlns="" id="{67D78C42-14CB-4004-8639-FEE3B5F3C1DD}"/>
              </a:ext>
            </a:extLst>
          </p:cNvPr>
          <p:cNvPicPr>
            <a:picLocks noRot="1" noChangeAspect="1" noEditPoints="1"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5133201" y="2025468"/>
            <a:ext cx="1757452" cy="83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5">
            <a:extLst>
              <a:ext uri="{FF2B5EF4-FFF2-40B4-BE49-F238E27FC236}">
                <a16:creationId xmlns:a16="http://schemas.microsoft.com/office/drawing/2014/main" xmlns="" id="{18D7E102-917E-4FE8-9EA3-A39100A026E0}"/>
              </a:ext>
            </a:extLst>
          </p:cNvPr>
          <p:cNvPicPr>
            <a:picLocks noRot="1" noChangeAspect="1" noEditPoints="1"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5100543" y="3723635"/>
            <a:ext cx="1996940" cy="83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8663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599440" y="277813"/>
            <a:ext cx="10972800" cy="1143000"/>
          </a:xfrm>
        </p:spPr>
        <p:txBody>
          <a:bodyPr/>
          <a:lstStyle/>
          <a:p>
            <a:pPr>
              <a:defRPr/>
            </a:pPr>
            <a:endParaRPr lang="es-ES" dirty="0"/>
          </a:p>
        </p:txBody>
      </p:sp>
      <p:sp>
        <p:nvSpPr>
          <p:cNvPr id="2" name="1 Marcador de fecha"/>
          <p:cNvSpPr>
            <a:spLocks noGrp="1"/>
          </p:cNvSpPr>
          <p:nvPr>
            <p:ph type="dt" sz="quarter" idx="10"/>
          </p:nvPr>
        </p:nvSpPr>
        <p:spPr/>
        <p:txBody>
          <a:bodyPr/>
          <a:lstStyle/>
          <a:p>
            <a:pPr>
              <a:defRPr/>
            </a:pPr>
            <a:fld id="{54CC4DE2-3E9D-4AC3-A760-E2559ABA17BC}" type="datetime1">
              <a:rPr lang="es-ES" smtClean="0">
                <a:solidFill>
                  <a:srgbClr val="FFFFFF"/>
                </a:solidFill>
              </a:rPr>
              <a:pPr>
                <a:defRPr/>
              </a:pPr>
              <a:t>18/06/2018</a:t>
            </a:fld>
            <a:endParaRPr lang="es-ES">
              <a:solidFill>
                <a:srgbClr val="FFFFFF"/>
              </a:solidFill>
            </a:endParaRPr>
          </a:p>
        </p:txBody>
      </p:sp>
      <p:sp>
        <p:nvSpPr>
          <p:cNvPr id="3" name="2 Marcador de pie de página"/>
          <p:cNvSpPr>
            <a:spLocks noGrp="1"/>
          </p:cNvSpPr>
          <p:nvPr>
            <p:ph type="ftr" sz="quarter" idx="11"/>
          </p:nvPr>
        </p:nvSpPr>
        <p:spPr/>
        <p:txBody>
          <a:bodyPr/>
          <a:lstStyle/>
          <a:p>
            <a:pPr>
              <a:defRPr/>
            </a:pPr>
            <a:r>
              <a:rPr lang="es-ES">
                <a:solidFill>
                  <a:srgbClr val="FFFFFF"/>
                </a:solidFill>
              </a:rPr>
              <a:t>E. Lamo de Espinosa- RIE</a:t>
            </a:r>
          </a:p>
        </p:txBody>
      </p:sp>
      <p:sp>
        <p:nvSpPr>
          <p:cNvPr id="4" name="3 Marcador de número de diapositiva"/>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21518284-28D9-4016-8179-5F156E7CE2DB}" type="slidenum">
              <a:rPr lang="es-ES" altLang="es-ES" sz="1200">
                <a:solidFill>
                  <a:srgbClr val="FFFFFF"/>
                </a:solidFill>
                <a:latin typeface="Verdana" panose="020B0604030504040204" pitchFamily="34" charset="0"/>
              </a:rPr>
              <a:pPr>
                <a:spcBef>
                  <a:spcPct val="0"/>
                </a:spcBef>
                <a:buClrTx/>
                <a:buSzTx/>
                <a:buFontTx/>
                <a:buNone/>
                <a:defRPr/>
              </a:pPr>
              <a:t>24</a:t>
            </a:fld>
            <a:endParaRPr lang="es-ES" altLang="es-ES" sz="1200">
              <a:solidFill>
                <a:srgbClr val="FFFFFF"/>
              </a:solidFill>
              <a:latin typeface="Verdana" panose="020B0604030504040204" pitchFamily="34" charset="0"/>
            </a:endParaRPr>
          </a:p>
        </p:txBody>
      </p:sp>
      <p:pic>
        <p:nvPicPr>
          <p:cNvPr id="7373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4714" y="396240"/>
            <a:ext cx="9814106" cy="6001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2815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1E9A12-CAAA-4DD7-8F8C-AA7FBA4C3890}"/>
              </a:ext>
            </a:extLst>
          </p:cNvPr>
          <p:cNvSpPr>
            <a:spLocks noGrp="1"/>
          </p:cNvSpPr>
          <p:nvPr>
            <p:ph type="title"/>
          </p:nvPr>
        </p:nvSpPr>
        <p:spPr>
          <a:xfrm>
            <a:off x="558800" y="1964373"/>
            <a:ext cx="10972800" cy="1143000"/>
          </a:xfrm>
        </p:spPr>
        <p:txBody>
          <a:bodyPr/>
          <a:lstStyle/>
          <a:p>
            <a:r>
              <a:rPr lang="es-ES" sz="5400" dirty="0">
                <a:solidFill>
                  <a:srgbClr val="FFFF00"/>
                </a:solidFill>
              </a:rPr>
              <a:t>Una ojeada a las potencias</a:t>
            </a:r>
          </a:p>
        </p:txBody>
      </p:sp>
      <p:sp>
        <p:nvSpPr>
          <p:cNvPr id="3" name="Marcador de fecha 2">
            <a:extLst>
              <a:ext uri="{FF2B5EF4-FFF2-40B4-BE49-F238E27FC236}">
                <a16:creationId xmlns:a16="http://schemas.microsoft.com/office/drawing/2014/main" xmlns="" id="{1D08BE31-D253-49A2-8E8D-F9844125A960}"/>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46554CCE-5326-4BAA-9F5D-681CC22A5B97}"/>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9C31FAA6-5AB8-45BD-B488-E95F12EFC901}"/>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25</a:t>
            </a:fld>
            <a:endParaRPr lang="es-ES" altLang="es-ES">
              <a:solidFill>
                <a:srgbClr val="FFFFFF"/>
              </a:solidFill>
            </a:endParaRPr>
          </a:p>
        </p:txBody>
      </p:sp>
    </p:spTree>
    <p:extLst>
      <p:ext uri="{BB962C8B-B14F-4D97-AF65-F5344CB8AC3E}">
        <p14:creationId xmlns:p14="http://schemas.microsoft.com/office/powerpoint/2010/main" val="2416770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66AE767-27C9-48B8-B3EA-B056EEED27CC}"/>
              </a:ext>
            </a:extLst>
          </p:cNvPr>
          <p:cNvSpPr>
            <a:spLocks noGrp="1"/>
          </p:cNvSpPr>
          <p:nvPr>
            <p:ph type="title"/>
          </p:nvPr>
        </p:nvSpPr>
        <p:spPr/>
        <p:txBody>
          <a:bodyPr/>
          <a:lstStyle/>
          <a:p>
            <a:r>
              <a:rPr lang="es-ES" dirty="0"/>
              <a:t>La geografía determina la historia que marca el presente….</a:t>
            </a:r>
          </a:p>
        </p:txBody>
      </p:sp>
      <p:sp>
        <p:nvSpPr>
          <p:cNvPr id="6" name="Marcador de contenido 5">
            <a:extLst>
              <a:ext uri="{FF2B5EF4-FFF2-40B4-BE49-F238E27FC236}">
                <a16:creationId xmlns:a16="http://schemas.microsoft.com/office/drawing/2014/main" xmlns="" id="{1445FB7D-5D6E-4F74-AF27-8EEDD6452927}"/>
              </a:ext>
            </a:extLst>
          </p:cNvPr>
          <p:cNvSpPr>
            <a:spLocks noGrp="1"/>
          </p:cNvSpPr>
          <p:nvPr>
            <p:ph idx="1"/>
          </p:nvPr>
        </p:nvSpPr>
        <p:spPr/>
        <p:txBody>
          <a:bodyPr/>
          <a:lstStyle/>
          <a:p>
            <a:r>
              <a:rPr lang="es-ES" sz="2400" dirty="0"/>
              <a:t>Europa, una pequeña península, aislada de África y Asia, hecha de penínsulas (Escandinava, Ibérica, Itálica, Helénica) e islas, y dividida por montañas (Pirineos, Alpes, Balcanes, </a:t>
            </a:r>
            <a:r>
              <a:rPr lang="es-ES" sz="2400" dirty="0" smtClean="0"/>
              <a:t>Cáucaso, </a:t>
            </a:r>
            <a:r>
              <a:rPr lang="es-ES" sz="2400" dirty="0"/>
              <a:t>Urales), pero unida por ríos (Rin, Danubio) y mares interiores. Muchos pueblos mal avenidos.</a:t>
            </a:r>
          </a:p>
          <a:p>
            <a:r>
              <a:rPr lang="es-ES" sz="2400" dirty="0"/>
              <a:t>USA territorio </a:t>
            </a:r>
            <a:r>
              <a:rPr lang="es-ES" sz="2400" dirty="0" smtClean="0"/>
              <a:t>abierto </a:t>
            </a:r>
            <a:r>
              <a:rPr lang="es-ES" sz="2400" dirty="0"/>
              <a:t>a los dos océanos sobre los que se proyecta. Potencia marítima expansiva.</a:t>
            </a:r>
          </a:p>
          <a:p>
            <a:r>
              <a:rPr lang="es-ES" sz="2400" dirty="0"/>
              <a:t>Rusia. Inmenso territorio sin defensas naturales ni al este ni al oeste, por donde ha sido invadido varias veces. Se defiende con profundidad estratégica. Potencia terrestre, inevitablemente recelosa y expansiva.</a:t>
            </a:r>
          </a:p>
          <a:p>
            <a:r>
              <a:rPr lang="es-ES" sz="2400" dirty="0"/>
              <a:t>China. Aislada y defendida salvo por el norte, pero sin posibilidad de proyección ni siquiera por el mar. </a:t>
            </a:r>
          </a:p>
        </p:txBody>
      </p:sp>
      <p:sp>
        <p:nvSpPr>
          <p:cNvPr id="3" name="Marcador de fecha 2">
            <a:extLst>
              <a:ext uri="{FF2B5EF4-FFF2-40B4-BE49-F238E27FC236}">
                <a16:creationId xmlns:a16="http://schemas.microsoft.com/office/drawing/2014/main" xmlns="" id="{67651227-6223-4207-A8DF-BA2767FB9411}"/>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21956078-8CB4-466A-922F-852092592D67}"/>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142A2512-99CA-46C6-B43B-DF55A9677801}"/>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26</a:t>
            </a:fld>
            <a:endParaRPr lang="es-ES" altLang="es-ES">
              <a:solidFill>
                <a:srgbClr val="FFFFFF"/>
              </a:solidFill>
            </a:endParaRPr>
          </a:p>
        </p:txBody>
      </p:sp>
    </p:spTree>
    <p:extLst>
      <p:ext uri="{BB962C8B-B14F-4D97-AF65-F5344CB8AC3E}">
        <p14:creationId xmlns:p14="http://schemas.microsoft.com/office/powerpoint/2010/main" val="26471461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2658699"/>
            <a:ext cx="10972800" cy="1143000"/>
          </a:xfrm>
        </p:spPr>
        <p:txBody>
          <a:bodyPr/>
          <a:lstStyle/>
          <a:p>
            <a:r>
              <a:rPr lang="es-ES" dirty="0"/>
              <a:t>USA</a:t>
            </a:r>
            <a:endParaRPr lang="en-US" dirty="0"/>
          </a:p>
        </p:txBody>
      </p:sp>
      <p:sp>
        <p:nvSpPr>
          <p:cNvPr id="3" name="Marcador de fecha 2"/>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27</a:t>
            </a:fld>
            <a:endParaRPr lang="es-ES" altLang="es-ES">
              <a:solidFill>
                <a:srgbClr val="FFFFFF"/>
              </a:solidFill>
            </a:endParaRPr>
          </a:p>
        </p:txBody>
      </p:sp>
    </p:spTree>
    <p:extLst>
      <p:ext uri="{BB962C8B-B14F-4D97-AF65-F5344CB8AC3E}">
        <p14:creationId xmlns:p14="http://schemas.microsoft.com/office/powerpoint/2010/main" val="3042796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98880" y="-26670"/>
            <a:ext cx="9743440" cy="1143000"/>
          </a:xfrm>
        </p:spPr>
        <p:txBody>
          <a:bodyPr/>
          <a:lstStyle/>
          <a:p>
            <a:pPr>
              <a:defRPr/>
            </a:pPr>
            <a:r>
              <a:rPr lang="es-ES" sz="3600" dirty="0"/>
              <a:t>USA, una ubicación geopolítica imbatible</a:t>
            </a:r>
            <a:br>
              <a:rPr lang="es-ES" sz="3600" dirty="0"/>
            </a:br>
            <a:r>
              <a:rPr lang="es-ES" sz="3600" dirty="0"/>
              <a:t>¿Invadir USA? ¿Por donde?</a:t>
            </a:r>
          </a:p>
        </p:txBody>
      </p:sp>
      <p:sp>
        <p:nvSpPr>
          <p:cNvPr id="3" name="Marcador de fecha 2"/>
          <p:cNvSpPr>
            <a:spLocks noGrp="1"/>
          </p:cNvSpPr>
          <p:nvPr>
            <p:ph type="dt" sz="quarter" idx="10"/>
          </p:nvPr>
        </p:nvSpPr>
        <p:spPr/>
        <p:txBody>
          <a:bodyPr/>
          <a:lstStyle/>
          <a:p>
            <a:pPr>
              <a:defRPr/>
            </a:pPr>
            <a:fld id="{B958AB75-3E01-4CB7-BD77-5822693DEA6F}" type="datetime1">
              <a:rPr lang="es-ES" smtClean="0">
                <a:solidFill>
                  <a:srgbClr val="FFFFFF"/>
                </a:solidFill>
              </a:rPr>
              <a:pPr>
                <a:defRPr/>
              </a:pPr>
              <a:t>18/06/2018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 RIE</a:t>
            </a:r>
          </a:p>
        </p:txBody>
      </p:sp>
      <p:sp>
        <p:nvSpPr>
          <p:cNvPr id="5" name="Marcador de número de diapositiva 4"/>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3DDF0750-37A0-4D8B-9948-D7FADFB329E9}" type="slidenum">
              <a:rPr lang="es-ES" altLang="es-ES" sz="1200">
                <a:solidFill>
                  <a:srgbClr val="FFFFFF"/>
                </a:solidFill>
                <a:latin typeface="Verdana" panose="020B0604030504040204" pitchFamily="34" charset="0"/>
              </a:rPr>
              <a:pPr>
                <a:spcBef>
                  <a:spcPct val="0"/>
                </a:spcBef>
                <a:buClrTx/>
                <a:buSzTx/>
                <a:buFontTx/>
                <a:buNone/>
                <a:defRPr/>
              </a:pPr>
              <a:t>28</a:t>
            </a:fld>
            <a:endParaRPr lang="es-ES" altLang="es-ES" sz="1200">
              <a:solidFill>
                <a:srgbClr val="FFFFFF"/>
              </a:solidFill>
              <a:latin typeface="Verdana" panose="020B0604030504040204" pitchFamily="34" charset="0"/>
            </a:endParaRPr>
          </a:p>
        </p:txBody>
      </p:sp>
      <p:pic>
        <p:nvPicPr>
          <p:cNvPr id="78854" name="Imagen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5130" y="1116330"/>
            <a:ext cx="8850630" cy="540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677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65760" y="44450"/>
            <a:ext cx="10546080" cy="1143000"/>
          </a:xfrm>
        </p:spPr>
        <p:txBody>
          <a:bodyPr/>
          <a:lstStyle/>
          <a:p>
            <a:pPr>
              <a:defRPr/>
            </a:pPr>
            <a:r>
              <a:rPr lang="es-ES" sz="3600" dirty="0"/>
              <a:t>El mayor territorio fértil del mundo</a:t>
            </a:r>
            <a:br>
              <a:rPr lang="es-ES" sz="3600" dirty="0"/>
            </a:br>
            <a:r>
              <a:rPr lang="es-ES" sz="3600" dirty="0"/>
              <a:t>y 40.000 km de ríos navegables</a:t>
            </a:r>
          </a:p>
        </p:txBody>
      </p:sp>
      <p:sp>
        <p:nvSpPr>
          <p:cNvPr id="3" name="Marcador de fecha 2"/>
          <p:cNvSpPr>
            <a:spLocks noGrp="1"/>
          </p:cNvSpPr>
          <p:nvPr>
            <p:ph type="dt" sz="quarter" idx="10"/>
          </p:nvPr>
        </p:nvSpPr>
        <p:spPr/>
        <p:txBody>
          <a:bodyPr/>
          <a:lstStyle/>
          <a:p>
            <a:pPr>
              <a:defRPr/>
            </a:pPr>
            <a:fld id="{B958AB75-3E01-4CB7-BD77-5822693DEA6F}" type="datetime1">
              <a:rPr lang="es-ES" smtClean="0">
                <a:solidFill>
                  <a:srgbClr val="FFFFFF"/>
                </a:solidFill>
              </a:rPr>
              <a:pPr>
                <a:defRPr/>
              </a:pPr>
              <a:t>18/06/2018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 RIE</a:t>
            </a:r>
          </a:p>
        </p:txBody>
      </p:sp>
      <p:sp>
        <p:nvSpPr>
          <p:cNvPr id="5" name="Marcador de número de diapositiva 4"/>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4A733549-9182-48CE-BDD5-26D5F7482163}" type="slidenum">
              <a:rPr lang="es-ES" altLang="es-ES" sz="1200">
                <a:solidFill>
                  <a:srgbClr val="FFFFFF"/>
                </a:solidFill>
                <a:latin typeface="Verdana" panose="020B0604030504040204" pitchFamily="34" charset="0"/>
              </a:rPr>
              <a:pPr>
                <a:spcBef>
                  <a:spcPct val="0"/>
                </a:spcBef>
                <a:buClrTx/>
                <a:buSzTx/>
                <a:buFontTx/>
                <a:buNone/>
                <a:defRPr/>
              </a:pPr>
              <a:t>29</a:t>
            </a:fld>
            <a:endParaRPr lang="es-ES" altLang="es-ES" sz="1200">
              <a:solidFill>
                <a:srgbClr val="FFFFFF"/>
              </a:solidFill>
              <a:latin typeface="Verdana" panose="020B0604030504040204" pitchFamily="34" charset="0"/>
            </a:endParaRPr>
          </a:p>
        </p:txBody>
      </p:sp>
      <p:pic>
        <p:nvPicPr>
          <p:cNvPr id="79878" name="Imagen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6889" y="1156018"/>
            <a:ext cx="8658225"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91051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8130" name="Rectangle 2"/>
          <p:cNvSpPr>
            <a:spLocks noGrp="1" noChangeArrowheads="1"/>
          </p:cNvSpPr>
          <p:nvPr>
            <p:ph type="title"/>
          </p:nvPr>
        </p:nvSpPr>
        <p:spPr>
          <a:xfrm>
            <a:off x="1847850" y="-99392"/>
            <a:ext cx="8229600" cy="1143000"/>
          </a:xfrm>
        </p:spPr>
        <p:txBody>
          <a:bodyPr/>
          <a:lstStyle/>
          <a:p>
            <a:pPr>
              <a:defRPr/>
            </a:pPr>
            <a:r>
              <a:rPr lang="es-ES" sz="3200" dirty="0"/>
              <a:t>El país con el que el Creador se esmeró</a:t>
            </a:r>
            <a:br>
              <a:rPr lang="es-ES" sz="3200" dirty="0"/>
            </a:br>
            <a:r>
              <a:rPr lang="es-ES" sz="2800" dirty="0">
                <a:solidFill>
                  <a:srgbClr val="FFFF00"/>
                </a:solidFill>
              </a:rPr>
              <a:t>E</a:t>
            </a:r>
            <a:r>
              <a:rPr lang="es-ES" sz="2800" dirty="0" smtClean="0">
                <a:solidFill>
                  <a:srgbClr val="FFFF00"/>
                </a:solidFill>
              </a:rPr>
              <a:t>norme </a:t>
            </a:r>
            <a:r>
              <a:rPr lang="es-ES" sz="2800" dirty="0">
                <a:solidFill>
                  <a:srgbClr val="FFFF00"/>
                </a:solidFill>
              </a:rPr>
              <a:t>diferencial de poder a favor de USA</a:t>
            </a:r>
          </a:p>
        </p:txBody>
      </p:sp>
      <p:sp>
        <p:nvSpPr>
          <p:cNvPr id="1328131" name="Rectangle 3"/>
          <p:cNvSpPr>
            <a:spLocks noGrp="1" noChangeArrowheads="1"/>
          </p:cNvSpPr>
          <p:nvPr>
            <p:ph type="body" idx="1"/>
          </p:nvPr>
        </p:nvSpPr>
        <p:spPr>
          <a:xfrm>
            <a:off x="436880" y="980729"/>
            <a:ext cx="11480800" cy="4530725"/>
          </a:xfrm>
        </p:spPr>
        <p:txBody>
          <a:bodyPr/>
          <a:lstStyle/>
          <a:p>
            <a:pPr marL="533400" indent="-533400">
              <a:lnSpc>
                <a:spcPct val="110000"/>
              </a:lnSpc>
              <a:buFont typeface="Wingdings" pitchFamily="2" charset="2"/>
              <a:buAutoNum type="arabicPeriod"/>
              <a:defRPr/>
            </a:pPr>
            <a:r>
              <a:rPr lang="es-ES" sz="1800" dirty="0"/>
              <a:t>Territorio: 3º país del mundo, como China o Canadá</a:t>
            </a:r>
          </a:p>
          <a:p>
            <a:pPr marL="533400" indent="-533400">
              <a:lnSpc>
                <a:spcPct val="110000"/>
              </a:lnSpc>
              <a:buFont typeface="Wingdings" pitchFamily="2" charset="2"/>
              <a:buAutoNum type="arabicPeriod"/>
              <a:defRPr/>
            </a:pPr>
            <a:r>
              <a:rPr lang="es-ES" sz="1800" dirty="0"/>
              <a:t>Cuenca mas fértil del mundo tras Amazonas y Nilo</a:t>
            </a:r>
          </a:p>
          <a:p>
            <a:pPr marL="533400" indent="-533400">
              <a:lnSpc>
                <a:spcPct val="110000"/>
              </a:lnSpc>
              <a:buFont typeface="Wingdings" pitchFamily="2" charset="2"/>
              <a:buAutoNum type="arabicPeriod"/>
              <a:defRPr/>
            </a:pPr>
            <a:r>
              <a:rPr lang="es-ES" sz="1800" dirty="0"/>
              <a:t>Los ríos navegables mayores del mundo: comercio interior y salida al mar</a:t>
            </a:r>
          </a:p>
          <a:p>
            <a:pPr marL="533400" indent="-533400">
              <a:lnSpc>
                <a:spcPct val="110000"/>
              </a:lnSpc>
              <a:buFont typeface="Wingdings" pitchFamily="2" charset="2"/>
              <a:buAutoNum type="arabicPeriod"/>
              <a:defRPr/>
            </a:pPr>
            <a:r>
              <a:rPr lang="es-ES" sz="1800" dirty="0"/>
              <a:t>Situado entre el Atlántico y el Pacífico, y proyectándose en los dos océanos (Guerra con España, 1898)</a:t>
            </a:r>
          </a:p>
          <a:p>
            <a:pPr marL="533400" indent="-533400">
              <a:lnSpc>
                <a:spcPct val="110000"/>
              </a:lnSpc>
              <a:buFont typeface="Wingdings" pitchFamily="2" charset="2"/>
              <a:buAutoNum type="arabicPeriod"/>
              <a:defRPr/>
            </a:pPr>
            <a:r>
              <a:rPr lang="es-ES" sz="1800" dirty="0"/>
              <a:t>Demografía sana: con 325 millones es el 3º país del </a:t>
            </a:r>
            <a:r>
              <a:rPr lang="es-ES" sz="1800" dirty="0" smtClean="0"/>
              <a:t>mundo por población, </a:t>
            </a:r>
            <a:r>
              <a:rPr lang="es-ES" sz="1800" dirty="0"/>
              <a:t>sólo superado por India y China  pero con una demografía sana y capacidad de “asimilar” a los emigrantes. </a:t>
            </a:r>
          </a:p>
          <a:p>
            <a:pPr marL="533400" indent="-533400">
              <a:lnSpc>
                <a:spcPct val="110000"/>
              </a:lnSpc>
              <a:buFont typeface="Wingdings" pitchFamily="2" charset="2"/>
              <a:buAutoNum type="arabicPeriod"/>
              <a:defRPr/>
            </a:pPr>
            <a:r>
              <a:rPr lang="es-ES" sz="1800" dirty="0"/>
              <a:t>PIB: 1º mundo = 15% total </a:t>
            </a:r>
            <a:r>
              <a:rPr lang="es-ES" sz="1800" dirty="0" smtClean="0"/>
              <a:t>(era el 30% hace poco)</a:t>
            </a:r>
            <a:endParaRPr lang="es-ES" sz="1800" dirty="0"/>
          </a:p>
          <a:p>
            <a:pPr marL="533400" indent="-533400">
              <a:lnSpc>
                <a:spcPct val="110000"/>
              </a:lnSpc>
              <a:buFont typeface="Wingdings" pitchFamily="2" charset="2"/>
              <a:buAutoNum type="arabicPeriod"/>
              <a:defRPr/>
            </a:pPr>
            <a:r>
              <a:rPr lang="es-ES" sz="1800" dirty="0"/>
              <a:t>Influencia cultural inmensa</a:t>
            </a:r>
          </a:p>
          <a:p>
            <a:pPr marL="914400" lvl="1" indent="-457200">
              <a:lnSpc>
                <a:spcPct val="110000"/>
              </a:lnSpc>
              <a:buNone/>
              <a:defRPr/>
            </a:pPr>
            <a:r>
              <a:rPr lang="es-ES" sz="1600" dirty="0"/>
              <a:t>	-Inglés como </a:t>
            </a:r>
            <a:r>
              <a:rPr lang="es-ES" sz="1600" i="1" dirty="0" err="1"/>
              <a:t>lingua</a:t>
            </a:r>
            <a:r>
              <a:rPr lang="es-ES" sz="1600" i="1" dirty="0"/>
              <a:t> franca</a:t>
            </a:r>
            <a:r>
              <a:rPr lang="es-ES" sz="1600" dirty="0"/>
              <a:t> del </a:t>
            </a:r>
            <a:r>
              <a:rPr lang="es-ES" sz="1600" dirty="0" smtClean="0"/>
              <a:t>mundo; lengua de la ciencia y las finanzas</a:t>
            </a:r>
            <a:endParaRPr lang="es-ES" sz="1600" dirty="0"/>
          </a:p>
          <a:p>
            <a:pPr marL="914400" lvl="1" indent="-457200">
              <a:lnSpc>
                <a:spcPct val="110000"/>
              </a:lnSpc>
              <a:buNone/>
              <a:defRPr/>
            </a:pPr>
            <a:r>
              <a:rPr lang="es-ES" sz="1600" dirty="0"/>
              <a:t>	-Hollywood </a:t>
            </a:r>
            <a:r>
              <a:rPr lang="es-ES" sz="1600" dirty="0" smtClean="0"/>
              <a:t> y el </a:t>
            </a:r>
            <a:r>
              <a:rPr lang="es-ES" sz="1600" i="1" dirty="0" err="1" smtClean="0"/>
              <a:t>soft</a:t>
            </a:r>
            <a:r>
              <a:rPr lang="es-ES" sz="1600" i="1" dirty="0" smtClean="0"/>
              <a:t> </a:t>
            </a:r>
            <a:r>
              <a:rPr lang="es-ES" sz="1600" i="1" dirty="0" err="1" smtClean="0"/>
              <a:t>power</a:t>
            </a:r>
            <a:r>
              <a:rPr lang="es-ES" sz="1600" i="1" dirty="0" smtClean="0"/>
              <a:t>. American </a:t>
            </a:r>
            <a:r>
              <a:rPr lang="es-ES" sz="1600" i="1" dirty="0" err="1" smtClean="0"/>
              <a:t>way</a:t>
            </a:r>
            <a:r>
              <a:rPr lang="es-ES" sz="1600" i="1" dirty="0" smtClean="0"/>
              <a:t> of </a:t>
            </a:r>
            <a:r>
              <a:rPr lang="es-ES" sz="1600" i="1" dirty="0" err="1" smtClean="0"/>
              <a:t>life</a:t>
            </a:r>
            <a:r>
              <a:rPr lang="es-ES" sz="1600" i="1" dirty="0" smtClean="0"/>
              <a:t>. </a:t>
            </a:r>
            <a:endParaRPr lang="es-ES" sz="1600" i="1" dirty="0"/>
          </a:p>
          <a:p>
            <a:pPr marL="533400" indent="-533400">
              <a:lnSpc>
                <a:spcPct val="110000"/>
              </a:lnSpc>
              <a:buFont typeface="Wingdings" pitchFamily="2" charset="2"/>
              <a:buAutoNum type="arabicPeriod"/>
              <a:defRPr/>
            </a:pPr>
            <a:r>
              <a:rPr lang="es-ES" sz="1800" dirty="0"/>
              <a:t>I + D </a:t>
            </a:r>
            <a:r>
              <a:rPr lang="es-ES" sz="1800" dirty="0" smtClean="0"/>
              <a:t>&gt; 30% </a:t>
            </a:r>
            <a:r>
              <a:rPr lang="es-ES" sz="1800" dirty="0" smtClean="0"/>
              <a:t>del </a:t>
            </a:r>
            <a:r>
              <a:rPr lang="es-ES" sz="1800" dirty="0"/>
              <a:t>mundo combinado (265 =30% Premios Nobel; 17 de las 20 mejores universidades; mejores empresas de alta tecnología).</a:t>
            </a:r>
          </a:p>
          <a:p>
            <a:pPr marL="533400" indent="-533400">
              <a:lnSpc>
                <a:spcPct val="110000"/>
              </a:lnSpc>
              <a:buFont typeface="Wingdings" pitchFamily="2" charset="2"/>
              <a:buAutoNum type="arabicPeriod"/>
              <a:defRPr/>
            </a:pPr>
            <a:r>
              <a:rPr lang="es-ES" sz="1800" dirty="0"/>
              <a:t>Hidrocarburos no convencionales; autosuficiencia energética </a:t>
            </a:r>
          </a:p>
          <a:p>
            <a:pPr marL="533400" indent="-533400">
              <a:lnSpc>
                <a:spcPct val="110000"/>
              </a:lnSpc>
              <a:buFont typeface="Wingdings" pitchFamily="2" charset="2"/>
              <a:buAutoNum type="arabicPeriod"/>
              <a:defRPr/>
            </a:pPr>
            <a:r>
              <a:rPr lang="es-ES" sz="1800" dirty="0"/>
              <a:t>Finalmente, por poder militar = resto del mundo combinado. Ningún enemigo o alianza de enemigos es un riesgo. USA puede ganar cualquier guerra convencional (simétrica).</a:t>
            </a:r>
          </a:p>
        </p:txBody>
      </p:sp>
      <p:sp>
        <p:nvSpPr>
          <p:cNvPr id="2" name="1 Marcador de fecha"/>
          <p:cNvSpPr>
            <a:spLocks noGrp="1"/>
          </p:cNvSpPr>
          <p:nvPr>
            <p:ph type="dt" sz="quarter" idx="10"/>
          </p:nvPr>
        </p:nvSpPr>
        <p:spPr/>
        <p:txBody>
          <a:bodyPr/>
          <a:lstStyle/>
          <a:p>
            <a:pPr>
              <a:defRPr/>
            </a:pPr>
            <a:fld id="{85323D2E-C751-439C-95C8-B8A32458DF02}" type="datetime1">
              <a:rPr lang="es-ES"/>
              <a:pPr>
                <a:defRPr/>
              </a:pPr>
              <a:t>18/06/2018</a:t>
            </a:fld>
            <a:endParaRPr lang="es-ES"/>
          </a:p>
        </p:txBody>
      </p:sp>
      <p:sp>
        <p:nvSpPr>
          <p:cNvPr id="3" name="2 Marcador de pie de página"/>
          <p:cNvSpPr>
            <a:spLocks noGrp="1"/>
          </p:cNvSpPr>
          <p:nvPr>
            <p:ph type="ftr" sz="quarter" idx="11"/>
          </p:nvPr>
        </p:nvSpPr>
        <p:spPr/>
        <p:txBody>
          <a:bodyPr/>
          <a:lstStyle/>
          <a:p>
            <a:pPr>
              <a:defRPr/>
            </a:pPr>
            <a:r>
              <a:rPr lang="es-ES"/>
              <a:t>E. Lamo de Espinosa- RIE</a:t>
            </a:r>
          </a:p>
        </p:txBody>
      </p:sp>
      <p:sp>
        <p:nvSpPr>
          <p:cNvPr id="4" name="3 Marcador de número de diapositiva"/>
          <p:cNvSpPr>
            <a:spLocks noGrp="1"/>
          </p:cNvSpPr>
          <p:nvPr>
            <p:ph type="sldNum" sz="quarter" idx="12"/>
          </p:nvPr>
        </p:nvSpPr>
        <p:spPr/>
        <p:txBody>
          <a:bodyPr/>
          <a:lstStyle/>
          <a:p>
            <a:pPr>
              <a:defRPr/>
            </a:pPr>
            <a:fld id="{B2680476-7623-41CC-8B0A-C4F16A6E663F}" type="slidenum">
              <a:rPr lang="es-ES" smtClean="0"/>
              <a:pPr>
                <a:defRPr/>
              </a:pPr>
              <a:t>30</a:t>
            </a:fld>
            <a:endParaRPr lang="es-ES"/>
          </a:p>
        </p:txBody>
      </p:sp>
    </p:spTree>
    <p:extLst>
      <p:ext uri="{BB962C8B-B14F-4D97-AF65-F5344CB8AC3E}">
        <p14:creationId xmlns:p14="http://schemas.microsoft.com/office/powerpoint/2010/main" val="3988788900"/>
      </p:ext>
    </p:extLst>
  </p:cSld>
  <p:clrMapOvr>
    <a:masterClrMapping/>
  </p:clrMapOvr>
  <p:transition>
    <p:cove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1" y="277813"/>
            <a:ext cx="4043363" cy="1143000"/>
          </a:xfrm>
        </p:spPr>
        <p:txBody>
          <a:bodyPr/>
          <a:lstStyle/>
          <a:p>
            <a:pPr>
              <a:defRPr/>
            </a:pPr>
            <a:r>
              <a:rPr lang="es-ES" sz="2800" dirty="0"/>
              <a:t>Ranking PIB </a:t>
            </a:r>
            <a:r>
              <a:rPr lang="es-ES" sz="2800" i="1" dirty="0"/>
              <a:t>per </a:t>
            </a:r>
            <a:r>
              <a:rPr lang="es-ES" sz="2800" i="1" dirty="0" err="1"/>
              <a:t>capita</a:t>
            </a:r>
            <a:r>
              <a:rPr lang="es-ES" sz="2800" dirty="0"/>
              <a:t> USA-50 y EU-27 </a:t>
            </a:r>
            <a:br>
              <a:rPr lang="es-ES" sz="2800" dirty="0"/>
            </a:br>
            <a:r>
              <a:rPr lang="es-ES" sz="2400" dirty="0"/>
              <a:t>2007, en PPP</a:t>
            </a:r>
          </a:p>
        </p:txBody>
      </p:sp>
      <p:pic>
        <p:nvPicPr>
          <p:cNvPr id="9318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5289" y="1863726"/>
            <a:ext cx="4791075" cy="437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318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1289" y="71439"/>
            <a:ext cx="4141787" cy="667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5" name="Ink 4"/>
              <p14:cNvContentPartPr>
                <a14:cpLocks xmlns:a14="http://schemas.microsoft.com/office/drawing/2010/main" noRot="1" noChangeAspect="1" noEditPoints="1" noChangeArrowheads="1" noChangeShapeType="1"/>
              </p14:cNvContentPartPr>
              <p14:nvPr/>
            </p14:nvContentPartPr>
            <p14:xfrm>
              <a:off x="1487488" y="2708920"/>
              <a:ext cx="1656184" cy="576064"/>
            </p14:xfrm>
          </p:contentPart>
        </mc:Choice>
        <mc:Fallback xmlns="">
          <p:pic>
            <p:nvPicPr>
              <p:cNvPr id="5" name="Ink 4"/>
              <p:cNvPicPr>
                <a:picLocks noRot="1" noChangeAspect="1" noEditPoints="1" noChangeArrowheads="1" noChangeShapeType="1"/>
              </p:cNvPicPr>
              <p:nvPr/>
            </p:nvPicPr>
            <p:blipFill>
              <a:blip r:embed="rId5"/>
              <a:stretch>
                <a:fillRect/>
              </a:stretch>
            </p:blipFill>
            <p:spPr>
              <a:xfrm>
                <a:off x="1477051" y="2697399"/>
                <a:ext cx="1681376" cy="601267"/>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4"/>
              <p14:cNvContentPartPr>
                <a14:cpLocks xmlns:a14="http://schemas.microsoft.com/office/drawing/2010/main" noRot="1" noChangeAspect="1" noEditPoints="1" noChangeArrowheads="1" noChangeShapeType="1"/>
              </p14:cNvContentPartPr>
              <p14:nvPr/>
            </p14:nvContentPartPr>
            <p14:xfrm>
              <a:off x="5447928" y="2780928"/>
              <a:ext cx="936104" cy="504056"/>
            </p14:xfrm>
          </p:contentPart>
        </mc:Choice>
        <mc:Fallback xmlns="">
          <p:pic>
            <p:nvPicPr>
              <p:cNvPr id="6" name="Ink 4"/>
              <p:cNvPicPr>
                <a:picLocks noRot="1" noChangeAspect="1" noEditPoints="1" noChangeArrowheads="1" noChangeShapeType="1"/>
              </p:cNvPicPr>
              <p:nvPr/>
            </p:nvPicPr>
            <p:blipFill>
              <a:blip r:embed="rId7"/>
              <a:stretch>
                <a:fillRect/>
              </a:stretch>
            </p:blipFill>
            <p:spPr>
              <a:xfrm>
                <a:off x="5437487" y="2769407"/>
                <a:ext cx="961307" cy="529259"/>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4"/>
              <p14:cNvContentPartPr>
                <a14:cpLocks xmlns:a14="http://schemas.microsoft.com/office/drawing/2010/main" noRot="1" noChangeAspect="1" noEditPoints="1" noChangeArrowheads="1" noChangeShapeType="1"/>
              </p14:cNvContentPartPr>
              <p14:nvPr/>
            </p14:nvContentPartPr>
            <p14:xfrm>
              <a:off x="6096000" y="6309320"/>
              <a:ext cx="1656184" cy="576064"/>
            </p14:xfrm>
          </p:contentPart>
        </mc:Choice>
        <mc:Fallback xmlns="">
          <p:pic>
            <p:nvPicPr>
              <p:cNvPr id="7" name="Ink 4"/>
              <p:cNvPicPr>
                <a:picLocks noRot="1" noChangeAspect="1" noEditPoints="1" noChangeArrowheads="1" noChangeShapeType="1"/>
              </p:cNvPicPr>
              <p:nvPr/>
            </p:nvPicPr>
            <p:blipFill>
              <a:blip r:embed="rId9"/>
              <a:stretch>
                <a:fillRect/>
              </a:stretch>
            </p:blipFill>
            <p:spPr>
              <a:xfrm>
                <a:off x="6085561" y="6297799"/>
                <a:ext cx="1681381" cy="601267"/>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4"/>
              <p14:cNvContentPartPr>
                <a14:cpLocks xmlns:a14="http://schemas.microsoft.com/office/drawing/2010/main" noRot="1" noChangeAspect="1" noEditPoints="1" noChangeArrowheads="1" noChangeShapeType="1"/>
              </p14:cNvContentPartPr>
              <p14:nvPr/>
            </p14:nvContentPartPr>
            <p14:xfrm>
              <a:off x="9768408" y="6453336"/>
              <a:ext cx="936104" cy="504056"/>
            </p14:xfrm>
          </p:contentPart>
        </mc:Choice>
        <mc:Fallback xmlns="">
          <p:pic>
            <p:nvPicPr>
              <p:cNvPr id="8" name="Ink 4"/>
              <p:cNvPicPr>
                <a:picLocks noRot="1" noChangeAspect="1" noEditPoints="1" noChangeArrowheads="1" noChangeShapeType="1"/>
              </p:cNvPicPr>
              <p:nvPr/>
            </p:nvPicPr>
            <p:blipFill>
              <a:blip r:embed="rId11"/>
              <a:stretch>
                <a:fillRect/>
              </a:stretch>
            </p:blipFill>
            <p:spPr>
              <a:xfrm>
                <a:off x="9757975" y="6441815"/>
                <a:ext cx="961287" cy="529259"/>
              </a:xfrm>
              <a:prstGeom prst="rect">
                <a:avLst/>
              </a:prstGeom>
            </p:spPr>
          </p:pic>
        </mc:Fallback>
      </mc:AlternateContent>
    </p:spTree>
    <p:extLst>
      <p:ext uri="{BB962C8B-B14F-4D97-AF65-F5344CB8AC3E}">
        <p14:creationId xmlns:p14="http://schemas.microsoft.com/office/powerpoint/2010/main" val="3932133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Un país muy rico ¿todavía?</a:t>
            </a:r>
          </a:p>
        </p:txBody>
      </p:sp>
      <p:pic>
        <p:nvPicPr>
          <p:cNvPr id="9421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6151"/>
          <a:stretch/>
        </p:blipFill>
        <p:spPr bwMode="auto">
          <a:xfrm>
            <a:off x="1466623" y="3014907"/>
            <a:ext cx="4487863" cy="3174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42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8075" y="1263650"/>
            <a:ext cx="44450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5" name="Ink 4"/>
              <p14:cNvContentPartPr>
                <a14:cpLocks xmlns:a14="http://schemas.microsoft.com/office/drawing/2010/main" noRot="1" noChangeAspect="1" noEditPoints="1" noChangeArrowheads="1" noChangeShapeType="1"/>
              </p14:cNvContentPartPr>
              <p14:nvPr/>
            </p14:nvContentPartPr>
            <p14:xfrm>
              <a:off x="1371936" y="3761585"/>
              <a:ext cx="1368152" cy="560044"/>
            </p14:xfrm>
          </p:contentPart>
        </mc:Choice>
        <mc:Fallback xmlns="">
          <p:pic>
            <p:nvPicPr>
              <p:cNvPr id="5" name="Ink 4"/>
              <p:cNvPicPr>
                <a:picLocks noRot="1" noChangeAspect="1" noEditPoints="1" noChangeArrowheads="1" noChangeShapeType="1"/>
              </p:cNvPicPr>
              <p:nvPr/>
            </p:nvPicPr>
            <p:blipFill>
              <a:blip r:embed="rId5"/>
              <a:stretch>
                <a:fillRect/>
              </a:stretch>
            </p:blipFill>
            <p:spPr>
              <a:xfrm>
                <a:off x="1362597" y="3752263"/>
                <a:ext cx="1386830" cy="578688"/>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4"/>
              <p14:cNvContentPartPr>
                <a14:cpLocks xmlns:a14="http://schemas.microsoft.com/office/drawing/2010/main" noRot="1" noChangeAspect="1" noEditPoints="1" noChangeArrowheads="1" noChangeShapeType="1"/>
              </p14:cNvContentPartPr>
              <p14:nvPr/>
            </p14:nvContentPartPr>
            <p14:xfrm>
              <a:off x="1415480" y="2060848"/>
              <a:ext cx="1368152" cy="576064"/>
            </p14:xfrm>
          </p:contentPart>
        </mc:Choice>
        <mc:Fallback xmlns="">
          <p:pic>
            <p:nvPicPr>
              <p:cNvPr id="6" name="Ink 4"/>
              <p:cNvPicPr>
                <a:picLocks noRot="1" noChangeAspect="1" noEditPoints="1" noChangeArrowheads="1" noChangeShapeType="1"/>
              </p:cNvPicPr>
              <p:nvPr/>
            </p:nvPicPr>
            <p:blipFill>
              <a:blip r:embed="rId7"/>
              <a:stretch>
                <a:fillRect/>
              </a:stretch>
            </p:blipFill>
            <p:spPr>
              <a:xfrm>
                <a:off x="1405044" y="2049327"/>
                <a:ext cx="1393342" cy="601267"/>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4"/>
              <p14:cNvContentPartPr>
                <a14:cpLocks xmlns:a14="http://schemas.microsoft.com/office/drawing/2010/main" noRot="1" noChangeAspect="1" noEditPoints="1" noChangeArrowheads="1" noChangeShapeType="1"/>
              </p14:cNvContentPartPr>
              <p14:nvPr/>
            </p14:nvContentPartPr>
            <p14:xfrm>
              <a:off x="1306623" y="4828252"/>
              <a:ext cx="1368152" cy="360040"/>
            </p14:xfrm>
          </p:contentPart>
        </mc:Choice>
        <mc:Fallback xmlns="">
          <p:pic>
            <p:nvPicPr>
              <p:cNvPr id="7" name="Ink 4"/>
              <p:cNvPicPr>
                <a:picLocks noRot="1" noChangeAspect="1" noEditPoints="1" noChangeArrowheads="1" noChangeShapeType="1"/>
              </p:cNvPicPr>
              <p:nvPr/>
            </p:nvPicPr>
            <p:blipFill>
              <a:blip r:embed="rId9"/>
              <a:stretch>
                <a:fillRect/>
              </a:stretch>
            </p:blipFill>
            <p:spPr>
              <a:xfrm>
                <a:off x="1297267" y="4818891"/>
                <a:ext cx="1386864" cy="378762"/>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4"/>
              <p14:cNvContentPartPr>
                <a14:cpLocks xmlns:a14="http://schemas.microsoft.com/office/drawing/2010/main" noRot="1" noChangeAspect="1" noEditPoints="1" noChangeArrowheads="1" noChangeShapeType="1"/>
              </p14:cNvContentPartPr>
              <p14:nvPr/>
            </p14:nvContentPartPr>
            <p14:xfrm>
              <a:off x="6096000" y="1484784"/>
              <a:ext cx="1368152" cy="360040"/>
            </p14:xfrm>
          </p:contentPart>
        </mc:Choice>
        <mc:Fallback xmlns="">
          <p:pic>
            <p:nvPicPr>
              <p:cNvPr id="9" name="Ink 4"/>
              <p:cNvPicPr>
                <a:picLocks noRot="1" noChangeAspect="1" noEditPoints="1" noChangeArrowheads="1" noChangeShapeType="1"/>
              </p:cNvPicPr>
              <p:nvPr/>
            </p:nvPicPr>
            <p:blipFill>
              <a:blip r:embed="rId12"/>
              <a:stretch>
                <a:fillRect/>
              </a:stretch>
            </p:blipFill>
            <p:spPr>
              <a:xfrm>
                <a:off x="6085564" y="1473274"/>
                <a:ext cx="1393342" cy="385218"/>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Ink 4">
                <a:extLst>
                  <a:ext uri="{FF2B5EF4-FFF2-40B4-BE49-F238E27FC236}">
                    <a16:creationId xmlns:a16="http://schemas.microsoft.com/office/drawing/2014/main" xmlns="" id="{8DBA5727-628C-47B6-B21D-5FBEBAF35725}"/>
                  </a:ext>
                </a:extLst>
              </p14:cNvPr>
              <p14:cNvContentPartPr>
                <a14:cpLocks xmlns:a14="http://schemas.microsoft.com/office/drawing/2010/main" noRot="1" noChangeAspect="1" noEditPoints="1" noChangeArrowheads="1" noChangeShapeType="1"/>
              </p14:cNvContentPartPr>
              <p14:nvPr/>
            </p14:nvContentPartPr>
            <p14:xfrm>
              <a:off x="5954486" y="1974642"/>
              <a:ext cx="1368152" cy="360040"/>
            </p14:xfrm>
          </p:contentPart>
        </mc:Choice>
        <mc:Fallback xmlns="">
          <p:pic>
            <p:nvPicPr>
              <p:cNvPr id="10" name="Ink 4">
                <a:extLst>
                  <a:ext uri="{FF2B5EF4-FFF2-40B4-BE49-F238E27FC236}">
                    <a16:creationId xmlns:a16="http://schemas.microsoft.com/office/drawing/2014/main" id="{8DBA5727-628C-47B6-B21D-5FBEBAF35725}"/>
                  </a:ext>
                </a:extLst>
              </p:cNvPr>
              <p:cNvPicPr>
                <a:picLocks noRot="1" noChangeAspect="1" noEditPoints="1" noChangeArrowheads="1" noChangeShapeType="1"/>
              </p:cNvPicPr>
              <p:nvPr/>
            </p:nvPicPr>
            <p:blipFill>
              <a:blip r:embed="rId14"/>
              <a:stretch>
                <a:fillRect/>
              </a:stretch>
            </p:blipFill>
            <p:spPr>
              <a:xfrm>
                <a:off x="5945130" y="1965290"/>
                <a:ext cx="1386864" cy="378743"/>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Ink 4">
                <a:extLst>
                  <a:ext uri="{FF2B5EF4-FFF2-40B4-BE49-F238E27FC236}">
                    <a16:creationId xmlns:a16="http://schemas.microsoft.com/office/drawing/2014/main" xmlns="" id="{F69B0B51-782F-40DE-B172-63C7D294EC80}"/>
                  </a:ext>
                </a:extLst>
              </p14:cNvPr>
              <p14:cNvContentPartPr>
                <a14:cpLocks xmlns:a14="http://schemas.microsoft.com/office/drawing/2010/main" noRot="1" noChangeAspect="1" noEditPoints="1" noChangeArrowheads="1" noChangeShapeType="1"/>
              </p14:cNvContentPartPr>
              <p14:nvPr/>
            </p14:nvContentPartPr>
            <p14:xfrm>
              <a:off x="6106885" y="2464500"/>
              <a:ext cx="1368152" cy="708379"/>
            </p14:xfrm>
          </p:contentPart>
        </mc:Choice>
        <mc:Fallback xmlns="">
          <p:pic>
            <p:nvPicPr>
              <p:cNvPr id="11" name="Ink 4">
                <a:extLst>
                  <a:ext uri="{FF2B5EF4-FFF2-40B4-BE49-F238E27FC236}">
                    <a16:creationId xmlns:a16="http://schemas.microsoft.com/office/drawing/2014/main" id="{F69B0B51-782F-40DE-B172-63C7D294EC80}"/>
                  </a:ext>
                </a:extLst>
              </p:cNvPr>
              <p:cNvPicPr>
                <a:picLocks noRot="1" noChangeAspect="1" noEditPoints="1" noChangeArrowheads="1" noChangeShapeType="1"/>
              </p:cNvPicPr>
              <p:nvPr/>
            </p:nvPicPr>
            <p:blipFill>
              <a:blip r:embed="rId16"/>
              <a:stretch>
                <a:fillRect/>
              </a:stretch>
            </p:blipFill>
            <p:spPr>
              <a:xfrm>
                <a:off x="6097551" y="2455184"/>
                <a:ext cx="1386820" cy="727011"/>
              </a:xfrm>
              <a:prstGeom prst="rect">
                <a:avLst/>
              </a:prstGeom>
            </p:spPr>
          </p:pic>
        </mc:Fallback>
      </mc:AlternateContent>
      <p:pic>
        <p:nvPicPr>
          <p:cNvPr id="12" name="Picture 2">
            <a:extLst>
              <a:ext uri="{FF2B5EF4-FFF2-40B4-BE49-F238E27FC236}">
                <a16:creationId xmlns:a16="http://schemas.microsoft.com/office/drawing/2014/main" xmlns="" id="{A9F7E174-1D3D-4503-A595-ED4FBC441F11}"/>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b="78896"/>
          <a:stretch/>
        </p:blipFill>
        <p:spPr bwMode="auto">
          <a:xfrm>
            <a:off x="1407886" y="2031619"/>
            <a:ext cx="4791075" cy="923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18">
            <p14:nvContentPartPr>
              <p14:cNvPr id="14" name="Ink 4">
                <a:extLst>
                  <a:ext uri="{FF2B5EF4-FFF2-40B4-BE49-F238E27FC236}">
                    <a16:creationId xmlns:a16="http://schemas.microsoft.com/office/drawing/2014/main" xmlns="" id="{A61A37BF-561F-4877-9042-F0AA4A3E32FD}"/>
                  </a:ext>
                </a:extLst>
              </p14:cNvPr>
              <p14:cNvContentPartPr>
                <a14:cpLocks xmlns:a14="http://schemas.microsoft.com/office/drawing/2010/main" noRot="1" noChangeAspect="1" noEditPoints="1" noChangeArrowheads="1" noChangeShapeType="1"/>
              </p14:cNvContentPartPr>
              <p14:nvPr/>
            </p14:nvContentPartPr>
            <p14:xfrm>
              <a:off x="1273966" y="5829740"/>
              <a:ext cx="1368152" cy="360040"/>
            </p14:xfrm>
          </p:contentPart>
        </mc:Choice>
        <mc:Fallback xmlns="">
          <p:pic>
            <p:nvPicPr>
              <p:cNvPr id="14" name="Ink 4">
                <a:extLst>
                  <a:ext uri="{FF2B5EF4-FFF2-40B4-BE49-F238E27FC236}">
                    <a16:creationId xmlns:a16="http://schemas.microsoft.com/office/drawing/2014/main" id="{A61A37BF-561F-4877-9042-F0AA4A3E32FD}"/>
                  </a:ext>
                </a:extLst>
              </p:cNvPr>
              <p:cNvPicPr>
                <a:picLocks noRot="1" noChangeAspect="1" noEditPoints="1" noChangeArrowheads="1" noChangeShapeType="1"/>
              </p:cNvPicPr>
              <p:nvPr/>
            </p:nvPicPr>
            <p:blipFill>
              <a:blip r:embed="rId9"/>
              <a:stretch>
                <a:fillRect/>
              </a:stretch>
            </p:blipFill>
            <p:spPr>
              <a:xfrm>
                <a:off x="1264610" y="5820379"/>
                <a:ext cx="1386864" cy="378762"/>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3" name="Ink 4">
                <a:extLst>
                  <a:ext uri="{FF2B5EF4-FFF2-40B4-BE49-F238E27FC236}">
                    <a16:creationId xmlns:a16="http://schemas.microsoft.com/office/drawing/2014/main" xmlns="" id="{416925DE-FA37-4DBC-B574-674D90744D6A}"/>
                  </a:ext>
                </a:extLst>
              </p14:cNvPr>
              <p14:cNvContentPartPr>
                <a14:cpLocks xmlns:a14="http://schemas.microsoft.com/office/drawing/2010/main" noRot="1" noChangeAspect="1" noEditPoints="1" noChangeArrowheads="1" noChangeShapeType="1"/>
              </p14:cNvContentPartPr>
              <p14:nvPr/>
            </p14:nvContentPartPr>
            <p14:xfrm>
              <a:off x="1351616" y="2979265"/>
              <a:ext cx="1368152" cy="360040"/>
            </p14:xfrm>
          </p:contentPart>
        </mc:Choice>
        <mc:Fallback xmlns="">
          <p:pic>
            <p:nvPicPr>
              <p:cNvPr id="13" name="Ink 4">
                <a:extLst>
                  <a:ext uri="{FF2B5EF4-FFF2-40B4-BE49-F238E27FC236}">
                    <a16:creationId xmlns:a16="http://schemas.microsoft.com/office/drawing/2014/main" id="{416925DE-FA37-4DBC-B574-674D90744D6A}"/>
                  </a:ext>
                </a:extLst>
              </p:cNvPr>
              <p:cNvPicPr>
                <a:picLocks noRot="1" noChangeAspect="1" noEditPoints="1" noChangeArrowheads="1" noChangeShapeType="1"/>
              </p:cNvPicPr>
              <p:nvPr/>
            </p:nvPicPr>
            <p:blipFill>
              <a:blip r:embed="rId20"/>
              <a:stretch>
                <a:fillRect/>
              </a:stretch>
            </p:blipFill>
            <p:spPr>
              <a:xfrm>
                <a:off x="1342260" y="2969904"/>
                <a:ext cx="1386864" cy="378762"/>
              </a:xfrm>
              <a:prstGeom prst="rect">
                <a:avLst/>
              </a:prstGeom>
            </p:spPr>
          </p:pic>
        </mc:Fallback>
      </mc:AlternateContent>
    </p:spTree>
    <p:extLst>
      <p:ext uri="{BB962C8B-B14F-4D97-AF65-F5344CB8AC3E}">
        <p14:creationId xmlns:p14="http://schemas.microsoft.com/office/powerpoint/2010/main" val="12089228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B71BA3C-66BB-40C0-83EB-10C0270CD865}"/>
              </a:ext>
            </a:extLst>
          </p:cNvPr>
          <p:cNvSpPr>
            <a:spLocks noGrp="1"/>
          </p:cNvSpPr>
          <p:nvPr>
            <p:ph type="title"/>
          </p:nvPr>
        </p:nvSpPr>
        <p:spPr>
          <a:xfrm>
            <a:off x="447040" y="23813"/>
            <a:ext cx="10972800" cy="1143000"/>
          </a:xfrm>
        </p:spPr>
        <p:txBody>
          <a:bodyPr/>
          <a:lstStyle/>
          <a:p>
            <a:r>
              <a:rPr lang="es-ES" dirty="0"/>
              <a:t>Economía de California, sexta del mundo</a:t>
            </a:r>
          </a:p>
        </p:txBody>
      </p:sp>
      <p:sp>
        <p:nvSpPr>
          <p:cNvPr id="3" name="Marcador de fecha 2">
            <a:extLst>
              <a:ext uri="{FF2B5EF4-FFF2-40B4-BE49-F238E27FC236}">
                <a16:creationId xmlns:a16="http://schemas.microsoft.com/office/drawing/2014/main" xmlns="" id="{842C9EB9-36E1-42A6-BEF4-7CD8BA4550AC}"/>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7ACAE4F6-C19A-4326-B1CD-739F34F45317}"/>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EBC1B08D-46DD-4D7B-9F3D-B26AABBCBA45}"/>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33</a:t>
            </a:fld>
            <a:endParaRPr lang="es-ES" altLang="es-ES">
              <a:solidFill>
                <a:srgbClr val="FFFFFF"/>
              </a:solidFill>
            </a:endParaRPr>
          </a:p>
        </p:txBody>
      </p:sp>
      <p:pic>
        <p:nvPicPr>
          <p:cNvPr id="2050" name="Picture 2" descr="9a72f86b-2871-4a0e-a350-6dfc60fb1222@eurprd01">
            <a:extLst>
              <a:ext uri="{FF2B5EF4-FFF2-40B4-BE49-F238E27FC236}">
                <a16:creationId xmlns:a16="http://schemas.microsoft.com/office/drawing/2014/main" xmlns="" id="{79550EB1-A0E4-410C-ABFC-BD504B0D00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2881" y="1046276"/>
            <a:ext cx="8757920" cy="555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89246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3114D61-4BDC-4499-B9B7-EE7287A5AF40}"/>
              </a:ext>
            </a:extLst>
          </p:cNvPr>
          <p:cNvSpPr>
            <a:spLocks noGrp="1"/>
          </p:cNvSpPr>
          <p:nvPr>
            <p:ph type="title"/>
          </p:nvPr>
        </p:nvSpPr>
        <p:spPr/>
        <p:txBody>
          <a:bodyPr/>
          <a:lstStyle/>
          <a:p>
            <a:r>
              <a:rPr lang="es-ES" dirty="0"/>
              <a:t>Economía de Texas, décima del mundo</a:t>
            </a:r>
          </a:p>
        </p:txBody>
      </p:sp>
      <p:sp>
        <p:nvSpPr>
          <p:cNvPr id="3" name="Marcador de fecha 2">
            <a:extLst>
              <a:ext uri="{FF2B5EF4-FFF2-40B4-BE49-F238E27FC236}">
                <a16:creationId xmlns:a16="http://schemas.microsoft.com/office/drawing/2014/main" xmlns="" id="{B87F982F-38E9-48BC-94D9-72A6C583DDC1}"/>
              </a:ext>
            </a:extLst>
          </p:cNvPr>
          <p:cNvSpPr>
            <a:spLocks noGrp="1"/>
          </p:cNvSpPr>
          <p:nvPr>
            <p:ph type="dt" sz="half" idx="10"/>
          </p:nvPr>
        </p:nvSpPr>
        <p:spPr/>
        <p:txBody>
          <a:bodyPr/>
          <a:lstStyle/>
          <a:p>
            <a:pPr>
              <a:defRPr/>
            </a:pPr>
            <a:fld id="{B958AB75-3E01-4CB7-BD77-5822693DEA6F}" type="datetime1">
              <a:rPr lang="es-ES" smtClean="0"/>
              <a:pPr>
                <a:defRPr/>
              </a:pPr>
              <a:t>18/06/2018</a:t>
            </a:fld>
            <a:endParaRPr lang="es-ES"/>
          </a:p>
        </p:txBody>
      </p:sp>
      <p:sp>
        <p:nvSpPr>
          <p:cNvPr id="4" name="Marcador de pie de página 3">
            <a:extLst>
              <a:ext uri="{FF2B5EF4-FFF2-40B4-BE49-F238E27FC236}">
                <a16:creationId xmlns:a16="http://schemas.microsoft.com/office/drawing/2014/main" xmlns="" id="{40D7F8D9-6E9A-4AAC-85B0-7D62807CA3D0}"/>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8BE4F241-2930-4882-8BAE-6BBA4C5A6B08}"/>
              </a:ext>
            </a:extLst>
          </p:cNvPr>
          <p:cNvSpPr>
            <a:spLocks noGrp="1"/>
          </p:cNvSpPr>
          <p:nvPr>
            <p:ph type="sldNum" sz="quarter" idx="12"/>
          </p:nvPr>
        </p:nvSpPr>
        <p:spPr/>
        <p:txBody>
          <a:bodyPr/>
          <a:lstStyle/>
          <a:p>
            <a:pPr>
              <a:defRPr/>
            </a:pPr>
            <a:fld id="{34453947-24A0-44F6-B810-B9BCF96CFDE5}" type="slidenum">
              <a:rPr lang="es-ES" smtClean="0"/>
              <a:pPr>
                <a:defRPr/>
              </a:pPr>
              <a:t>34</a:t>
            </a:fld>
            <a:endParaRPr lang="es-ES"/>
          </a:p>
        </p:txBody>
      </p:sp>
      <p:pic>
        <p:nvPicPr>
          <p:cNvPr id="90114" name="Picture 2" descr="b00bebdd-66d1-41c8-a89d-08bf17bfbde9@eurprd01">
            <a:extLst>
              <a:ext uri="{FF2B5EF4-FFF2-40B4-BE49-F238E27FC236}">
                <a16:creationId xmlns:a16="http://schemas.microsoft.com/office/drawing/2014/main" xmlns="" id="{3D89F9F7-8954-4878-927F-4BFE65E09F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8431" y="1295400"/>
            <a:ext cx="8517947" cy="540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30814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DE3B652-BE8A-48AE-8617-300DC84E612F}"/>
              </a:ext>
            </a:extLst>
          </p:cNvPr>
          <p:cNvSpPr>
            <a:spLocks noGrp="1"/>
          </p:cNvSpPr>
          <p:nvPr>
            <p:ph type="title"/>
          </p:nvPr>
        </p:nvSpPr>
        <p:spPr>
          <a:xfrm>
            <a:off x="-60960" y="2553653"/>
            <a:ext cx="4551680" cy="1143000"/>
          </a:xfrm>
        </p:spPr>
        <p:txBody>
          <a:bodyPr/>
          <a:lstStyle/>
          <a:p>
            <a:r>
              <a:rPr lang="es-ES" dirty="0"/>
              <a:t>Quince mayores empresas del mundo</a:t>
            </a:r>
            <a:br>
              <a:rPr lang="es-ES" dirty="0"/>
            </a:br>
            <a:r>
              <a:rPr lang="es-ES" dirty="0"/>
              <a:t/>
            </a:r>
            <a:br>
              <a:rPr lang="es-ES" dirty="0"/>
            </a:br>
            <a:r>
              <a:rPr lang="es-ES" dirty="0"/>
              <a:t>siete americanas</a:t>
            </a:r>
            <a:br>
              <a:rPr lang="es-ES" dirty="0"/>
            </a:br>
            <a:r>
              <a:rPr lang="es-ES" sz="3600" dirty="0"/>
              <a:t>tres europeas, </a:t>
            </a:r>
            <a:br>
              <a:rPr lang="es-ES" sz="3600" dirty="0"/>
            </a:br>
            <a:r>
              <a:rPr lang="es-ES" sz="3600" dirty="0"/>
              <a:t>tres chinas</a:t>
            </a:r>
            <a:br>
              <a:rPr lang="es-ES" sz="3600" dirty="0"/>
            </a:br>
            <a:r>
              <a:rPr lang="es-ES" dirty="0"/>
              <a:t/>
            </a:r>
            <a:br>
              <a:rPr lang="es-ES" dirty="0"/>
            </a:br>
            <a:r>
              <a:rPr lang="es-ES" dirty="0"/>
              <a:t/>
            </a:r>
            <a:br>
              <a:rPr lang="es-ES" dirty="0"/>
            </a:br>
            <a:r>
              <a:rPr lang="es-ES" sz="2800" dirty="0" err="1"/>
              <a:t>Fortune</a:t>
            </a:r>
            <a:r>
              <a:rPr lang="es-ES" sz="2800" dirty="0"/>
              <a:t> Global, 2016</a:t>
            </a:r>
          </a:p>
        </p:txBody>
      </p:sp>
      <p:sp>
        <p:nvSpPr>
          <p:cNvPr id="3" name="Marcador de fecha 2">
            <a:extLst>
              <a:ext uri="{FF2B5EF4-FFF2-40B4-BE49-F238E27FC236}">
                <a16:creationId xmlns:a16="http://schemas.microsoft.com/office/drawing/2014/main" xmlns="" id="{8CEAB69E-A8CA-4561-B27A-577B45CBA413}"/>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D516C7E4-22DE-4C0F-9550-46324CFB9AF3}"/>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A84BED37-5F8E-4623-938F-519F46620AAE}"/>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35</a:t>
            </a:fld>
            <a:endParaRPr lang="es-ES" altLang="es-ES">
              <a:solidFill>
                <a:srgbClr val="FFFFFF"/>
              </a:solidFill>
            </a:endParaRPr>
          </a:p>
        </p:txBody>
      </p:sp>
      <p:pic>
        <p:nvPicPr>
          <p:cNvPr id="6" name="Imagen 5">
            <a:extLst>
              <a:ext uri="{FF2B5EF4-FFF2-40B4-BE49-F238E27FC236}">
                <a16:creationId xmlns:a16="http://schemas.microsoft.com/office/drawing/2014/main" xmlns="" id="{A27CC4A6-3804-4637-823C-41A21182DD36}"/>
              </a:ext>
            </a:extLst>
          </p:cNvPr>
          <p:cNvPicPr>
            <a:picLocks noChangeAspect="1"/>
          </p:cNvPicPr>
          <p:nvPr/>
        </p:nvPicPr>
        <p:blipFill>
          <a:blip r:embed="rId2"/>
          <a:stretch>
            <a:fillRect/>
          </a:stretch>
        </p:blipFill>
        <p:spPr>
          <a:xfrm>
            <a:off x="4630410" y="133619"/>
            <a:ext cx="7500630" cy="6469541"/>
          </a:xfrm>
          <a:prstGeom prst="rect">
            <a:avLst/>
          </a:prstGeom>
        </p:spPr>
      </p:pic>
    </p:spTree>
    <p:extLst>
      <p:ext uri="{BB962C8B-B14F-4D97-AF65-F5344CB8AC3E}">
        <p14:creationId xmlns:p14="http://schemas.microsoft.com/office/powerpoint/2010/main" val="33809208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F8C6D38-48ED-4B17-B6FD-3A20B158318A}"/>
              </a:ext>
            </a:extLst>
          </p:cNvPr>
          <p:cNvSpPr>
            <a:spLocks noGrp="1"/>
          </p:cNvSpPr>
          <p:nvPr>
            <p:ph type="title"/>
          </p:nvPr>
        </p:nvSpPr>
        <p:spPr/>
        <p:txBody>
          <a:bodyPr/>
          <a:lstStyle/>
          <a:p>
            <a:r>
              <a:rPr lang="es-ES" dirty="0"/>
              <a:t>Forbes Global 2000</a:t>
            </a:r>
          </a:p>
        </p:txBody>
      </p:sp>
      <p:sp>
        <p:nvSpPr>
          <p:cNvPr id="3" name="Marcador de fecha 2">
            <a:extLst>
              <a:ext uri="{FF2B5EF4-FFF2-40B4-BE49-F238E27FC236}">
                <a16:creationId xmlns:a16="http://schemas.microsoft.com/office/drawing/2014/main" xmlns="" id="{7513FF53-125C-4487-BF7A-BD8E278996B9}"/>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87377F63-703F-4CF2-BEE0-435BE6F0AD63}"/>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B600BCA3-C74D-4E9F-A6B3-CA85F610F539}"/>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36</a:t>
            </a:fld>
            <a:endParaRPr lang="es-ES" altLang="es-ES">
              <a:solidFill>
                <a:srgbClr val="FFFFFF"/>
              </a:solidFill>
            </a:endParaRPr>
          </a:p>
        </p:txBody>
      </p:sp>
      <p:pic>
        <p:nvPicPr>
          <p:cNvPr id="6" name="Imagen 5">
            <a:extLst>
              <a:ext uri="{FF2B5EF4-FFF2-40B4-BE49-F238E27FC236}">
                <a16:creationId xmlns:a16="http://schemas.microsoft.com/office/drawing/2014/main" xmlns="" id="{C03AE552-067B-4199-882E-54FA57DA53FD}"/>
              </a:ext>
            </a:extLst>
          </p:cNvPr>
          <p:cNvPicPr>
            <a:picLocks noChangeAspect="1"/>
          </p:cNvPicPr>
          <p:nvPr/>
        </p:nvPicPr>
        <p:blipFill>
          <a:blip r:embed="rId2"/>
          <a:stretch>
            <a:fillRect/>
          </a:stretch>
        </p:blipFill>
        <p:spPr>
          <a:xfrm>
            <a:off x="6535758" y="1420813"/>
            <a:ext cx="5291052" cy="4822825"/>
          </a:xfrm>
          <a:prstGeom prst="rect">
            <a:avLst/>
          </a:prstGeom>
        </p:spPr>
      </p:pic>
      <p:pic>
        <p:nvPicPr>
          <p:cNvPr id="7" name="Imagen 6">
            <a:extLst>
              <a:ext uri="{FF2B5EF4-FFF2-40B4-BE49-F238E27FC236}">
                <a16:creationId xmlns:a16="http://schemas.microsoft.com/office/drawing/2014/main" xmlns="" id="{458FBDCE-3956-4063-A0CC-2A9A138D4FC6}"/>
              </a:ext>
            </a:extLst>
          </p:cNvPr>
          <p:cNvPicPr>
            <a:picLocks noChangeAspect="1"/>
          </p:cNvPicPr>
          <p:nvPr/>
        </p:nvPicPr>
        <p:blipFill>
          <a:blip r:embed="rId3"/>
          <a:stretch>
            <a:fillRect/>
          </a:stretch>
        </p:blipFill>
        <p:spPr>
          <a:xfrm>
            <a:off x="609600" y="1511459"/>
            <a:ext cx="5437023" cy="4732179"/>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Ink 4">
                <a:extLst>
                  <a:ext uri="{FF2B5EF4-FFF2-40B4-BE49-F238E27FC236}">
                    <a16:creationId xmlns:a16="http://schemas.microsoft.com/office/drawing/2014/main" xmlns="" id="{8B738D0B-6C44-44ED-8817-60A9F3661DCE}"/>
                  </a:ext>
                </a:extLst>
              </p14:cNvPr>
              <p14:cNvContentPartPr>
                <a14:cpLocks xmlns:a14="http://schemas.microsoft.com/office/drawing/2010/main" noRot="1" noChangeAspect="1" noEditPoints="1" noChangeArrowheads="1" noChangeShapeType="1"/>
              </p14:cNvContentPartPr>
              <p14:nvPr/>
            </p14:nvContentPartPr>
            <p14:xfrm>
              <a:off x="4308176" y="1892145"/>
              <a:ext cx="1368152" cy="360040"/>
            </p14:xfrm>
          </p:contentPart>
        </mc:Choice>
        <mc:Fallback xmlns="">
          <p:pic>
            <p:nvPicPr>
              <p:cNvPr id="8" name="Ink 4">
                <a:extLst>
                  <a:ext uri="{FF2B5EF4-FFF2-40B4-BE49-F238E27FC236}">
                    <a16:creationId xmlns:a16="http://schemas.microsoft.com/office/drawing/2014/main" id="{8B738D0B-6C44-44ED-8817-60A9F3661DCE}"/>
                  </a:ext>
                </a:extLst>
              </p:cNvPr>
              <p:cNvPicPr>
                <a:picLocks noRot="1" noChangeAspect="1" noEditPoints="1" noChangeArrowheads="1" noChangeShapeType="1"/>
              </p:cNvPicPr>
              <p:nvPr/>
            </p:nvPicPr>
            <p:blipFill>
              <a:blip r:embed="rId5"/>
              <a:stretch>
                <a:fillRect/>
              </a:stretch>
            </p:blipFill>
            <p:spPr>
              <a:xfrm>
                <a:off x="4298820" y="1882784"/>
                <a:ext cx="1386864" cy="378762"/>
              </a:xfrm>
              <a:prstGeom prst="rect">
                <a:avLst/>
              </a:prstGeom>
            </p:spPr>
          </p:pic>
        </mc:Fallback>
      </mc:AlternateContent>
    </p:spTree>
    <p:extLst>
      <p:ext uri="{BB962C8B-B14F-4D97-AF65-F5344CB8AC3E}">
        <p14:creationId xmlns:p14="http://schemas.microsoft.com/office/powerpoint/2010/main" val="38807575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460309" y="2386532"/>
            <a:ext cx="3094653" cy="1143000"/>
          </a:xfrm>
        </p:spPr>
        <p:txBody>
          <a:bodyPr/>
          <a:lstStyle/>
          <a:p>
            <a:r>
              <a:rPr lang="es-ES" dirty="0" smtClean="0"/>
              <a:t>Gasto en </a:t>
            </a:r>
            <a:br>
              <a:rPr lang="es-ES" dirty="0" smtClean="0"/>
            </a:br>
            <a:r>
              <a:rPr lang="es-ES" dirty="0" smtClean="0"/>
              <a:t>I +D</a:t>
            </a:r>
            <a:endParaRPr lang="en-US" dirty="0"/>
          </a:p>
        </p:txBody>
      </p:sp>
      <p:sp>
        <p:nvSpPr>
          <p:cNvPr id="4" name="Marcador de fecha 3"/>
          <p:cNvSpPr>
            <a:spLocks noGrp="1"/>
          </p:cNvSpPr>
          <p:nvPr>
            <p:ph type="dt" sz="half" idx="10"/>
          </p:nvPr>
        </p:nvSpPr>
        <p:spPr/>
        <p:txBody>
          <a:bodyPr/>
          <a:lstStyle/>
          <a:p>
            <a:pPr>
              <a:defRPr/>
            </a:pPr>
            <a:fld id="{D9677213-B68A-40FB-AE07-EEA1051667C3}" type="datetime1">
              <a:rPr lang="es-ES" smtClean="0">
                <a:solidFill>
                  <a:srgbClr val="FFFFFF"/>
                </a:solidFill>
              </a:rPr>
              <a:pPr>
                <a:defRPr/>
              </a:pPr>
              <a:t>18/06/2018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smtClean="0">
                <a:solidFill>
                  <a:srgbClr val="FFFFFF"/>
                </a:solidFill>
              </a:rPr>
              <a:t>E. Lamo de Espinosa</a:t>
            </a:r>
            <a:endParaRPr lang="es-ES">
              <a:solidFill>
                <a:srgbClr val="FFFFFF"/>
              </a:solidFill>
            </a:endParaRPr>
          </a:p>
        </p:txBody>
      </p:sp>
      <p:sp>
        <p:nvSpPr>
          <p:cNvPr id="6" name="Marcador de número de diapositiva 5"/>
          <p:cNvSpPr>
            <a:spLocks noGrp="1"/>
          </p:cNvSpPr>
          <p:nvPr>
            <p:ph type="sldNum" sz="quarter" idx="12"/>
          </p:nvPr>
        </p:nvSpPr>
        <p:spPr/>
        <p:txBody>
          <a:bodyPr/>
          <a:lstStyle/>
          <a:p>
            <a:pPr>
              <a:defRPr/>
            </a:pPr>
            <a:fld id="{E26A3245-B464-4580-98AA-25475F503A0A}" type="slidenum">
              <a:rPr lang="es-ES" altLang="es-ES" smtClean="0">
                <a:solidFill>
                  <a:srgbClr val="FFFFFF"/>
                </a:solidFill>
              </a:rPr>
              <a:pPr>
                <a:defRPr/>
              </a:pPr>
              <a:t>37</a:t>
            </a:fld>
            <a:endParaRPr lang="es-ES" altLang="es-ES">
              <a:solidFill>
                <a:srgbClr val="FFFFFF"/>
              </a:solidFill>
            </a:endParaRPr>
          </a:p>
        </p:txBody>
      </p:sp>
      <p:pic>
        <p:nvPicPr>
          <p:cNvPr id="2050"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5600" y="277813"/>
            <a:ext cx="7648960" cy="6438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4960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6985" y="1972627"/>
            <a:ext cx="3146425" cy="1143001"/>
          </a:xfrm>
        </p:spPr>
        <p:txBody>
          <a:bodyPr/>
          <a:lstStyle/>
          <a:p>
            <a:pPr>
              <a:defRPr/>
            </a:pPr>
            <a:r>
              <a:rPr lang="es-ES" sz="3200" dirty="0"/>
              <a:t>Gastos en defensa-2015</a:t>
            </a:r>
            <a:br>
              <a:rPr lang="es-ES" sz="3200" dirty="0"/>
            </a:br>
            <a:r>
              <a:rPr lang="es-ES" sz="3200" dirty="0"/>
              <a:t/>
            </a:r>
            <a:br>
              <a:rPr lang="es-ES" sz="3200" dirty="0"/>
            </a:br>
            <a:r>
              <a:rPr lang="es-ES" sz="3200" dirty="0"/>
              <a:t> </a:t>
            </a:r>
            <a:br>
              <a:rPr lang="es-ES" sz="3200" dirty="0"/>
            </a:br>
            <a:r>
              <a:rPr lang="es-ES" sz="4000" dirty="0"/>
              <a:t>USA =15 siguientes</a:t>
            </a:r>
          </a:p>
        </p:txBody>
      </p:sp>
      <p:sp>
        <p:nvSpPr>
          <p:cNvPr id="4" name="Marcador de fecha 3"/>
          <p:cNvSpPr>
            <a:spLocks noGrp="1"/>
          </p:cNvSpPr>
          <p:nvPr>
            <p:ph type="dt" sz="quarter" idx="10"/>
          </p:nvPr>
        </p:nvSpPr>
        <p:spPr/>
        <p:txBody>
          <a:bodyPr/>
          <a:lstStyle/>
          <a:p>
            <a:pPr>
              <a:defRPr/>
            </a:pPr>
            <a:fld id="{3CE8C7B5-9249-45EE-A791-5D8FCB136CED}" type="datetime1">
              <a:rPr lang="es-ES" smtClean="0">
                <a:solidFill>
                  <a:srgbClr val="FFFFFF"/>
                </a:solidFill>
              </a:rPr>
              <a:pPr>
                <a:defRPr/>
              </a:pPr>
              <a:t>18/06/2018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 RIE</a:t>
            </a:r>
          </a:p>
        </p:txBody>
      </p:sp>
      <p:sp>
        <p:nvSpPr>
          <p:cNvPr id="6" name="Marcador de número de diapositiva 5"/>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2F9FCE99-4E79-4C65-9ECB-4C76BBF25ED1}" type="slidenum">
              <a:rPr lang="es-ES" altLang="es-ES" sz="1200">
                <a:solidFill>
                  <a:srgbClr val="FFFFFF"/>
                </a:solidFill>
                <a:latin typeface="Verdana" panose="020B0604030504040204" pitchFamily="34" charset="0"/>
              </a:rPr>
              <a:pPr>
                <a:spcBef>
                  <a:spcPct val="0"/>
                </a:spcBef>
                <a:buClrTx/>
                <a:buSzTx/>
                <a:buFontTx/>
                <a:buNone/>
                <a:defRPr/>
              </a:pPr>
              <a:t>38</a:t>
            </a:fld>
            <a:endParaRPr lang="es-ES" altLang="es-ES" sz="1200">
              <a:solidFill>
                <a:srgbClr val="FFFFFF"/>
              </a:solidFill>
              <a:latin typeface="Verdana" panose="020B0604030504040204" pitchFamily="34" charset="0"/>
            </a:endParaRPr>
          </a:p>
        </p:txBody>
      </p:sp>
      <p:pic>
        <p:nvPicPr>
          <p:cNvPr id="87046" name="Imagen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4400" y="938213"/>
            <a:ext cx="8429625" cy="553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5">
            <a:extLst>
              <a:ext uri="{FF2B5EF4-FFF2-40B4-BE49-F238E27FC236}">
                <a16:creationId xmlns:a16="http://schemas.microsoft.com/office/drawing/2014/main" xmlns="" id="{441F22D9-283B-4F62-97A8-DDDC7544260C}"/>
              </a:ext>
            </a:extLst>
          </p:cNvPr>
          <p:cNvPicPr>
            <a:picLocks noRot="1" noChangeAspect="1" noEditPoints="1"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9815513" y="4775200"/>
            <a:ext cx="647700" cy="586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5">
            <a:extLst>
              <a:ext uri="{FF2B5EF4-FFF2-40B4-BE49-F238E27FC236}">
                <a16:creationId xmlns:a16="http://schemas.microsoft.com/office/drawing/2014/main" xmlns="" id="{CE85453F-51FA-442A-85CD-723BB10A7A82}"/>
              </a:ext>
            </a:extLst>
          </p:cNvPr>
          <p:cNvPicPr>
            <a:picLocks noRot="1" noChangeAspect="1" noEditPoints="1"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10384473" y="4765040"/>
            <a:ext cx="647700" cy="84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696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2880" y="2534059"/>
            <a:ext cx="3093720" cy="1143000"/>
          </a:xfrm>
        </p:spPr>
        <p:txBody>
          <a:bodyPr/>
          <a:lstStyle/>
          <a:p>
            <a:pPr>
              <a:defRPr/>
            </a:pPr>
            <a:r>
              <a:rPr lang="es-ES" sz="3600" dirty="0"/>
              <a:t>¿Es mucho?</a:t>
            </a:r>
            <a:br>
              <a:rPr lang="es-ES" sz="3600" dirty="0"/>
            </a:br>
            <a:r>
              <a:rPr lang="es-ES" sz="3600" dirty="0"/>
              <a:t>No llega al 4%</a:t>
            </a:r>
            <a:r>
              <a:rPr lang="es-ES" dirty="0"/>
              <a:t/>
            </a:r>
            <a:br>
              <a:rPr lang="es-ES" dirty="0"/>
            </a:br>
            <a:r>
              <a:rPr lang="es-ES" dirty="0"/>
              <a:t/>
            </a:r>
            <a:br>
              <a:rPr lang="es-ES" dirty="0"/>
            </a:br>
            <a:r>
              <a:rPr lang="es-ES" sz="2400" dirty="0"/>
              <a:t>Gasto militar en % del PIB</a:t>
            </a:r>
          </a:p>
        </p:txBody>
      </p:sp>
      <p:sp>
        <p:nvSpPr>
          <p:cNvPr id="3" name="Marcador de fecha 2"/>
          <p:cNvSpPr>
            <a:spLocks noGrp="1"/>
          </p:cNvSpPr>
          <p:nvPr>
            <p:ph type="dt" sz="quarter" idx="10"/>
          </p:nvPr>
        </p:nvSpPr>
        <p:spPr/>
        <p:txBody>
          <a:bodyPr/>
          <a:lstStyle/>
          <a:p>
            <a:pPr>
              <a:defRPr/>
            </a:pPr>
            <a:fld id="{B958AB75-3E01-4CB7-BD77-5822693DEA6F}" type="datetime1">
              <a:rPr lang="es-ES" smtClean="0">
                <a:solidFill>
                  <a:srgbClr val="FFFFFF"/>
                </a:solidFill>
              </a:rPr>
              <a:pPr>
                <a:defRPr/>
              </a:pPr>
              <a:t>18/06/2018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 RIE</a:t>
            </a:r>
          </a:p>
        </p:txBody>
      </p:sp>
      <p:sp>
        <p:nvSpPr>
          <p:cNvPr id="5" name="Marcador de número de diapositiva 4"/>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2B1F563F-87A5-4735-814D-C5BCE9479963}" type="slidenum">
              <a:rPr lang="es-ES" altLang="es-ES" sz="1200">
                <a:solidFill>
                  <a:srgbClr val="FFFFFF"/>
                </a:solidFill>
                <a:latin typeface="Verdana" panose="020B0604030504040204" pitchFamily="34" charset="0"/>
              </a:rPr>
              <a:pPr>
                <a:spcBef>
                  <a:spcPct val="0"/>
                </a:spcBef>
                <a:buClrTx/>
                <a:buSzTx/>
                <a:buFontTx/>
                <a:buNone/>
                <a:defRPr/>
              </a:pPr>
              <a:t>39</a:t>
            </a:fld>
            <a:endParaRPr lang="es-ES" altLang="es-ES" sz="1200">
              <a:solidFill>
                <a:srgbClr val="FFFFFF"/>
              </a:solidFill>
              <a:latin typeface="Verdana" panose="020B0604030504040204" pitchFamily="34" charset="0"/>
            </a:endParaRPr>
          </a:p>
        </p:txBody>
      </p:sp>
      <p:pic>
        <p:nvPicPr>
          <p:cNvPr id="86022" name="Imagen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2409" y="152400"/>
            <a:ext cx="8589727" cy="660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3" name="Ink 5"/>
          <p:cNvPicPr>
            <a:picLocks noRot="1" noChangeAspect="1" noEditPoints="1"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4257993" y="2027874"/>
            <a:ext cx="6477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4" name="Ink 5"/>
          <p:cNvPicPr>
            <a:picLocks noRot="1" noChangeAspect="1" noEditPoints="1"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4349433" y="3990340"/>
            <a:ext cx="6477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74736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227" name="Rectangle 3"/>
          <p:cNvSpPr>
            <a:spLocks noGrp="1" noChangeArrowheads="1"/>
          </p:cNvSpPr>
          <p:nvPr>
            <p:ph type="title"/>
          </p:nvPr>
        </p:nvSpPr>
        <p:spPr>
          <a:xfrm>
            <a:off x="1447800" y="2286000"/>
            <a:ext cx="3581400" cy="1143000"/>
          </a:xfrm>
        </p:spPr>
        <p:txBody>
          <a:bodyPr/>
          <a:lstStyle/>
          <a:p>
            <a:pPr>
              <a:defRPr/>
            </a:pPr>
            <a:r>
              <a:rPr lang="es-ES" dirty="0"/>
              <a:t>Un ejemplo: </a:t>
            </a:r>
            <a:br>
              <a:rPr lang="es-ES" dirty="0"/>
            </a:br>
            <a:r>
              <a:rPr lang="es-ES" dirty="0"/>
              <a:t/>
            </a:r>
            <a:br>
              <a:rPr lang="es-ES" dirty="0"/>
            </a:br>
            <a:r>
              <a:rPr lang="es-ES" dirty="0"/>
              <a:t>Portaviones en el mundo</a:t>
            </a:r>
            <a:br>
              <a:rPr lang="es-ES" dirty="0"/>
            </a:br>
            <a:r>
              <a:rPr lang="es-ES" dirty="0"/>
              <a:t/>
            </a:r>
            <a:br>
              <a:rPr lang="es-ES" dirty="0"/>
            </a:br>
            <a:r>
              <a:rPr lang="es-ES" sz="2400" dirty="0"/>
              <a:t>USA= 12 veces el resto del mundo</a:t>
            </a:r>
          </a:p>
        </p:txBody>
      </p:sp>
      <p:sp>
        <p:nvSpPr>
          <p:cNvPr id="2" name="1 Marcador de fecha"/>
          <p:cNvSpPr>
            <a:spLocks noGrp="1"/>
          </p:cNvSpPr>
          <p:nvPr>
            <p:ph type="dt" sz="quarter" idx="10"/>
          </p:nvPr>
        </p:nvSpPr>
        <p:spPr/>
        <p:txBody>
          <a:bodyPr/>
          <a:lstStyle/>
          <a:p>
            <a:pPr>
              <a:defRPr/>
            </a:pPr>
            <a:fld id="{F7E0E056-ABAE-4BA1-89A9-40998EB166A1}" type="datetime1">
              <a:rPr lang="es-ES"/>
              <a:pPr>
                <a:defRPr/>
              </a:pPr>
              <a:t>18/06/2018</a:t>
            </a:fld>
            <a:endParaRPr lang="es-ES"/>
          </a:p>
        </p:txBody>
      </p:sp>
      <p:sp>
        <p:nvSpPr>
          <p:cNvPr id="3" name="2 Marcador de pie de página"/>
          <p:cNvSpPr>
            <a:spLocks noGrp="1"/>
          </p:cNvSpPr>
          <p:nvPr>
            <p:ph type="ftr" sz="quarter" idx="11"/>
          </p:nvPr>
        </p:nvSpPr>
        <p:spPr/>
        <p:txBody>
          <a:bodyPr/>
          <a:lstStyle/>
          <a:p>
            <a:pPr>
              <a:defRPr/>
            </a:pPr>
            <a:r>
              <a:rPr lang="es-ES"/>
              <a:t>E. Lamo de Espinosa- RIE</a:t>
            </a:r>
          </a:p>
        </p:txBody>
      </p:sp>
      <p:sp>
        <p:nvSpPr>
          <p:cNvPr id="4" name="3 Marcador de número de diapositiva"/>
          <p:cNvSpPr>
            <a:spLocks noGrp="1"/>
          </p:cNvSpPr>
          <p:nvPr>
            <p:ph type="sldNum" sz="quarter" idx="12"/>
          </p:nvPr>
        </p:nvSpPr>
        <p:spPr/>
        <p:txBody>
          <a:bodyPr/>
          <a:lstStyle/>
          <a:p>
            <a:pPr>
              <a:defRPr/>
            </a:pPr>
            <a:fld id="{B426C673-ADE1-4249-9191-0B61E311BFCA}" type="slidenum">
              <a:rPr lang="es-ES" smtClean="0"/>
              <a:pPr>
                <a:defRPr/>
              </a:pPr>
              <a:t>40</a:t>
            </a:fld>
            <a:endParaRPr lang="es-ES"/>
          </a:p>
        </p:txBody>
      </p:sp>
      <p:pic>
        <p:nvPicPr>
          <p:cNvPr id="5" name="Imagen 4"/>
          <p:cNvPicPr>
            <a:picLocks noChangeAspect="1"/>
          </p:cNvPicPr>
          <p:nvPr/>
        </p:nvPicPr>
        <p:blipFill>
          <a:blip r:embed="rId3"/>
          <a:stretch>
            <a:fillRect/>
          </a:stretch>
        </p:blipFill>
        <p:spPr>
          <a:xfrm>
            <a:off x="5231905" y="110706"/>
            <a:ext cx="5366261" cy="6559488"/>
          </a:xfrm>
          <a:prstGeom prst="rect">
            <a:avLst/>
          </a:prstGeom>
        </p:spPr>
      </p:pic>
      <p:pic>
        <p:nvPicPr>
          <p:cNvPr id="11" name="Ink 5"/>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9600928" y="3212976"/>
            <a:ext cx="1219745"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nk 5"/>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9703350" y="758378"/>
            <a:ext cx="1067277"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0527430"/>
      </p:ext>
    </p:extLst>
  </p:cSld>
  <p:clrMapOvr>
    <a:masterClrMapping/>
  </p:clrMapOvr>
  <p:transition>
    <p:cove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lstStyle/>
          <a:p>
            <a:pPr>
              <a:defRPr/>
            </a:pPr>
            <a:r>
              <a:rPr lang="es-ES" sz="3600" dirty="0"/>
              <a:t>Otro ejemplo: mapa del Pentágono</a:t>
            </a:r>
          </a:p>
        </p:txBody>
      </p:sp>
      <p:sp>
        <p:nvSpPr>
          <p:cNvPr id="2" name="Marcador de fecha 1"/>
          <p:cNvSpPr>
            <a:spLocks noGrp="1"/>
          </p:cNvSpPr>
          <p:nvPr>
            <p:ph type="dt" sz="half" idx="10"/>
          </p:nvPr>
        </p:nvSpPr>
        <p:spPr/>
        <p:txBody>
          <a:bodyPr/>
          <a:lstStyle/>
          <a:p>
            <a:pPr>
              <a:defRPr/>
            </a:pPr>
            <a:fld id="{54CC4DE2-3E9D-4AC3-A760-E2559ABA17BC}" type="datetime1">
              <a:rPr lang="es-ES" smtClean="0">
                <a:solidFill>
                  <a:srgbClr val="FFFFFF"/>
                </a:solidFill>
              </a:rPr>
              <a:pPr>
                <a:defRPr/>
              </a:pPr>
              <a:t>18/06/2018</a:t>
            </a:fld>
            <a:endParaRPr lang="es-ES">
              <a:solidFill>
                <a:srgbClr val="FFFFFF"/>
              </a:solidFill>
            </a:endParaRPr>
          </a:p>
        </p:txBody>
      </p:sp>
      <p:sp>
        <p:nvSpPr>
          <p:cNvPr id="3" name="Marcador de pie de página 2"/>
          <p:cNvSpPr>
            <a:spLocks noGrp="1"/>
          </p:cNvSpPr>
          <p:nvPr>
            <p:ph type="ftr" sz="quarter" idx="11"/>
          </p:nvPr>
        </p:nvSpPr>
        <p:spPr/>
        <p:txBody>
          <a:bodyPr/>
          <a:lstStyle/>
          <a:p>
            <a:pPr>
              <a:defRPr/>
            </a:pPr>
            <a:r>
              <a:rPr lang="es-ES">
                <a:solidFill>
                  <a:srgbClr val="FFFFFF"/>
                </a:solidFill>
              </a:rPr>
              <a:t>E. Lamo de Espinosa- RIE</a:t>
            </a:r>
          </a:p>
        </p:txBody>
      </p:sp>
      <p:sp>
        <p:nvSpPr>
          <p:cNvPr id="4" name="Marcador de número de diapositiva 3"/>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BA3CA987-A872-4222-A720-DAE336D240F8}" type="slidenum">
              <a:rPr lang="es-ES" altLang="es-ES" sz="1200">
                <a:solidFill>
                  <a:srgbClr val="FFFFFF"/>
                </a:solidFill>
                <a:latin typeface="Verdana" panose="020B0604030504040204" pitchFamily="34" charset="0"/>
              </a:rPr>
              <a:pPr>
                <a:spcBef>
                  <a:spcPct val="0"/>
                </a:spcBef>
                <a:buClrTx/>
                <a:buSzTx/>
                <a:buFontTx/>
                <a:buNone/>
                <a:defRPr/>
              </a:pPr>
              <a:t>41</a:t>
            </a:fld>
            <a:endParaRPr lang="es-ES" altLang="es-ES" sz="1200">
              <a:solidFill>
                <a:srgbClr val="FFFFFF"/>
              </a:solidFill>
              <a:latin typeface="Verdana" panose="020B0604030504040204" pitchFamily="34" charset="0"/>
            </a:endParaRPr>
          </a:p>
        </p:txBody>
      </p:sp>
      <p:pic>
        <p:nvPicPr>
          <p:cNvPr id="91143" name="Imagen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3825" y="1285336"/>
            <a:ext cx="9530243" cy="4958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54685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107440" y="159459"/>
            <a:ext cx="9966960" cy="6525822"/>
          </a:xfrm>
          <a:prstGeom prst="rect">
            <a:avLst/>
          </a:prstGeom>
        </p:spPr>
      </p:pic>
      <p:pic>
        <p:nvPicPr>
          <p:cNvPr id="3" name="Ink 5">
            <a:extLst>
              <a:ext uri="{FF2B5EF4-FFF2-40B4-BE49-F238E27FC236}">
                <a16:creationId xmlns:a16="http://schemas.microsoft.com/office/drawing/2014/main" xmlns="" id="{0CDA5AEE-428B-4CB2-AEA0-C58654D9BACF}"/>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974863" y="2765691"/>
            <a:ext cx="1757452" cy="83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nk 5">
            <a:extLst>
              <a:ext uri="{FF2B5EF4-FFF2-40B4-BE49-F238E27FC236}">
                <a16:creationId xmlns:a16="http://schemas.microsoft.com/office/drawing/2014/main" xmlns="" id="{B96D3EAB-680B-468B-B53F-CB8FEB63E678}"/>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9248001" y="3331746"/>
            <a:ext cx="1757452" cy="83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5830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endParaRPr lang="es-ES"/>
          </a:p>
        </p:txBody>
      </p:sp>
      <p:sp>
        <p:nvSpPr>
          <p:cNvPr id="3" name="Marcador de fecha 2"/>
          <p:cNvSpPr>
            <a:spLocks noGrp="1"/>
          </p:cNvSpPr>
          <p:nvPr>
            <p:ph type="dt" sz="quarter" idx="10"/>
          </p:nvPr>
        </p:nvSpPr>
        <p:spPr/>
        <p:txBody>
          <a:bodyPr/>
          <a:lstStyle/>
          <a:p>
            <a:pPr>
              <a:defRPr/>
            </a:pPr>
            <a:fld id="{B958AB75-3E01-4CB7-BD77-5822693DEA6F}" type="datetime1">
              <a:rPr lang="es-ES" smtClean="0">
                <a:solidFill>
                  <a:srgbClr val="FFFFFF"/>
                </a:solidFill>
              </a:rPr>
              <a:pPr>
                <a:defRPr/>
              </a:pPr>
              <a:t>18/06/2018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 RIE</a:t>
            </a:r>
          </a:p>
        </p:txBody>
      </p:sp>
      <p:sp>
        <p:nvSpPr>
          <p:cNvPr id="5" name="Marcador de número de diapositiva 4"/>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CA5FD9F5-41E4-4109-81F8-BB4E91F4A9E1}" type="slidenum">
              <a:rPr lang="es-ES" altLang="es-ES" sz="1200">
                <a:solidFill>
                  <a:srgbClr val="FFFFFF"/>
                </a:solidFill>
                <a:latin typeface="Verdana" panose="020B0604030504040204" pitchFamily="34" charset="0"/>
              </a:rPr>
              <a:pPr>
                <a:spcBef>
                  <a:spcPct val="0"/>
                </a:spcBef>
                <a:buClrTx/>
                <a:buSzTx/>
                <a:buFontTx/>
                <a:buNone/>
                <a:defRPr/>
              </a:pPr>
              <a:t>43</a:t>
            </a:fld>
            <a:endParaRPr lang="es-ES" altLang="es-ES" sz="1200">
              <a:solidFill>
                <a:srgbClr val="FFFFFF"/>
              </a:solidFill>
              <a:latin typeface="Verdana" panose="020B0604030504040204" pitchFamily="34" charset="0"/>
            </a:endParaRPr>
          </a:p>
        </p:txBody>
      </p:sp>
      <p:pic>
        <p:nvPicPr>
          <p:cNvPr id="82950" name="Imagen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032" y="277814"/>
            <a:ext cx="10649132" cy="628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8964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4834" name="Rectangle 2050">
            <a:extLst/>
          </p:cNvPr>
          <p:cNvSpPr>
            <a:spLocks noGrp="1" noChangeArrowheads="1"/>
          </p:cNvSpPr>
          <p:nvPr>
            <p:ph type="title"/>
          </p:nvPr>
        </p:nvSpPr>
        <p:spPr>
          <a:xfrm>
            <a:off x="1919288" y="44450"/>
            <a:ext cx="8229600" cy="1143000"/>
          </a:xfrm>
        </p:spPr>
        <p:txBody>
          <a:bodyPr/>
          <a:lstStyle/>
          <a:p>
            <a:pPr eaLnBrk="1" hangingPunct="1">
              <a:defRPr/>
            </a:pPr>
            <a:r>
              <a:rPr lang="es-ES" sz="2800" dirty="0">
                <a:solidFill>
                  <a:schemeClr val="tx1"/>
                </a:solidFill>
              </a:rPr>
              <a:t>Pero la multilateralidad es inevitable.. </a:t>
            </a:r>
            <a:r>
              <a:rPr lang="es-ES" sz="3600" dirty="0">
                <a:solidFill>
                  <a:schemeClr val="tx1"/>
                </a:solidFill>
              </a:rPr>
              <a:t/>
            </a:r>
            <a:br>
              <a:rPr lang="es-ES" sz="3600" dirty="0">
                <a:solidFill>
                  <a:schemeClr val="tx1"/>
                </a:solidFill>
              </a:rPr>
            </a:br>
            <a:r>
              <a:rPr lang="es-ES" sz="2400" dirty="0">
                <a:solidFill>
                  <a:srgbClr val="FFFF00"/>
                </a:solidFill>
              </a:rPr>
              <a:t>USA no puede gestionar el mundo solo</a:t>
            </a:r>
            <a:r>
              <a:rPr lang="es-ES" sz="2400" dirty="0">
                <a:solidFill>
                  <a:schemeClr val="tx1"/>
                </a:solidFill>
              </a:rPr>
              <a:t> por...</a:t>
            </a:r>
          </a:p>
        </p:txBody>
      </p:sp>
      <p:sp>
        <p:nvSpPr>
          <p:cNvPr id="1784835" name="Rectangle 2051">
            <a:extLst/>
          </p:cNvPr>
          <p:cNvSpPr>
            <a:spLocks noGrp="1" noChangeArrowheads="1"/>
          </p:cNvSpPr>
          <p:nvPr>
            <p:ph idx="1"/>
          </p:nvPr>
        </p:nvSpPr>
        <p:spPr>
          <a:xfrm>
            <a:off x="424543" y="1246642"/>
            <a:ext cx="11462657" cy="4530725"/>
          </a:xfrm>
        </p:spPr>
        <p:txBody>
          <a:bodyPr/>
          <a:lstStyle/>
          <a:p>
            <a:pPr marL="609600" indent="-609600" eaLnBrk="1" hangingPunct="1">
              <a:buFont typeface="Wingdings" panose="05000000000000000000" pitchFamily="2" charset="2"/>
              <a:buAutoNum type="arabicPeriod"/>
              <a:defRPr/>
            </a:pPr>
            <a:r>
              <a:rPr lang="es-ES" sz="1800" dirty="0"/>
              <a:t>No lo pretenden: Gestionan sus intereses, no los del mundo, aunque sus intereses cubran el mundo</a:t>
            </a:r>
            <a:r>
              <a:rPr lang="es-ES" sz="2000" dirty="0"/>
              <a:t>.</a:t>
            </a:r>
          </a:p>
          <a:p>
            <a:pPr marL="609600" indent="-609600" eaLnBrk="1" hangingPunct="1">
              <a:buFont typeface="Wingdings" panose="05000000000000000000" pitchFamily="2" charset="2"/>
              <a:buAutoNum type="arabicPeriod"/>
              <a:defRPr/>
            </a:pPr>
            <a:endParaRPr lang="es-ES" sz="1800" dirty="0"/>
          </a:p>
          <a:p>
            <a:pPr marL="609600" indent="-609600" eaLnBrk="1" hangingPunct="1">
              <a:buFont typeface="Wingdings" panose="05000000000000000000" pitchFamily="2" charset="2"/>
              <a:buAutoNum type="arabicPeriod"/>
              <a:defRPr/>
            </a:pPr>
            <a:r>
              <a:rPr lang="es-ES" sz="1800" dirty="0"/>
              <a:t>Falta de legitimidad externa (</a:t>
            </a:r>
            <a:r>
              <a:rPr lang="es-ES" sz="1800" i="1" dirty="0" err="1"/>
              <a:t>soft</a:t>
            </a:r>
            <a:r>
              <a:rPr lang="es-ES" sz="1800" i="1" dirty="0"/>
              <a:t> </a:t>
            </a:r>
            <a:r>
              <a:rPr lang="es-ES" sz="1800" i="1" dirty="0" err="1"/>
              <a:t>power</a:t>
            </a:r>
            <a:r>
              <a:rPr lang="es-ES" sz="1800" dirty="0"/>
              <a:t>): necesitan el apoyo de la ONU o al menos de la UE</a:t>
            </a:r>
          </a:p>
          <a:p>
            <a:pPr marL="990600" lvl="1" indent="-533400" eaLnBrk="1" hangingPunct="1">
              <a:buNone/>
              <a:defRPr/>
            </a:pPr>
            <a:r>
              <a:rPr lang="es-ES" sz="1600" dirty="0"/>
              <a:t>	Ej., Irak. Ganar la guerra </a:t>
            </a:r>
            <a:r>
              <a:rPr lang="es-ES" sz="1600" i="1" dirty="0"/>
              <a:t>versus</a:t>
            </a:r>
            <a:r>
              <a:rPr lang="es-ES" sz="1600" dirty="0"/>
              <a:t> ganar la paz</a:t>
            </a:r>
          </a:p>
          <a:p>
            <a:pPr marL="990600" lvl="1" indent="-533400" eaLnBrk="1" hangingPunct="1">
              <a:buNone/>
              <a:defRPr/>
            </a:pPr>
            <a:endParaRPr lang="es-ES" sz="1600" dirty="0"/>
          </a:p>
          <a:p>
            <a:pPr marL="609600" indent="-609600" eaLnBrk="1" hangingPunct="1">
              <a:buFont typeface="Wingdings" panose="05000000000000000000" pitchFamily="2" charset="2"/>
              <a:buAutoNum type="arabicPeriod"/>
              <a:defRPr/>
            </a:pPr>
            <a:r>
              <a:rPr lang="es-ES" sz="1800" dirty="0"/>
              <a:t>Falta también legitimidad interna: falta de voluntad de los ciudadanos americanos:</a:t>
            </a:r>
            <a:r>
              <a:rPr lang="es-ES" sz="1800" i="1" dirty="0"/>
              <a:t> ¿por qué nosotros? </a:t>
            </a:r>
            <a:r>
              <a:rPr lang="es-ES" sz="1800" dirty="0"/>
              <a:t> Tentación aislacionista. Bush-Obama-Trump. </a:t>
            </a:r>
          </a:p>
          <a:p>
            <a:pPr marL="609600" indent="-609600" eaLnBrk="1" hangingPunct="1">
              <a:buFont typeface="Wingdings" panose="05000000000000000000" pitchFamily="2" charset="2"/>
              <a:buAutoNum type="arabicPeriod"/>
              <a:defRPr/>
            </a:pPr>
            <a:endParaRPr lang="es-ES" sz="1800" i="1" dirty="0"/>
          </a:p>
          <a:p>
            <a:pPr marL="609600" indent="-609600" eaLnBrk="1" hangingPunct="1">
              <a:buFont typeface="Wingdings" panose="05000000000000000000" pitchFamily="2" charset="2"/>
              <a:buAutoNum type="arabicPeriod"/>
              <a:defRPr/>
            </a:pPr>
            <a:r>
              <a:rPr lang="es-ES" sz="1800" dirty="0"/>
              <a:t>Falta de recursos: </a:t>
            </a:r>
            <a:r>
              <a:rPr lang="es-ES" sz="1800" i="1" dirty="0" err="1"/>
              <a:t>overstretching</a:t>
            </a:r>
            <a:r>
              <a:rPr lang="es-ES" sz="1800" dirty="0"/>
              <a:t> típico de los Imperio. Ej. crisis de Irán ¿Dos guerras al tiempo?</a:t>
            </a:r>
          </a:p>
          <a:p>
            <a:pPr marL="609600" indent="-609600" eaLnBrk="1" hangingPunct="1">
              <a:buFont typeface="Wingdings" panose="05000000000000000000" pitchFamily="2" charset="2"/>
              <a:buAutoNum type="arabicPeriod"/>
              <a:defRPr/>
            </a:pPr>
            <a:endParaRPr lang="es-ES" sz="1800" dirty="0"/>
          </a:p>
          <a:p>
            <a:pPr marL="609600" indent="-609600" eaLnBrk="1" hangingPunct="1">
              <a:buFont typeface="Wingdings" panose="05000000000000000000" pitchFamily="2" charset="2"/>
              <a:buAutoNum type="arabicPeriod"/>
              <a:defRPr/>
            </a:pPr>
            <a:r>
              <a:rPr lang="es-ES" sz="1800" dirty="0"/>
              <a:t>Emergencia de nuevas potencias (Rusia, China, India, Irán), con poderosos ejércitos y nuclearizadas, con las que USA no puede no contar.</a:t>
            </a:r>
          </a:p>
          <a:p>
            <a:pPr marL="609600" indent="-609600" eaLnBrk="1" hangingPunct="1">
              <a:buNone/>
              <a:defRPr/>
            </a:pPr>
            <a:endParaRPr lang="es-ES" sz="2000" dirty="0"/>
          </a:p>
          <a:p>
            <a:pPr marL="609600" indent="-609600" eaLnBrk="1" hangingPunct="1">
              <a:buNone/>
              <a:defRPr/>
            </a:pPr>
            <a:endParaRPr lang="es-ES" sz="2000" dirty="0"/>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4EC8551B-6996-4DD6-BC2F-7F18182EAE8F}" type="slidenum">
              <a:rPr lang="es-ES" altLang="es-ES" sz="1200">
                <a:solidFill>
                  <a:srgbClr val="FFFFFF"/>
                </a:solidFill>
                <a:latin typeface="Verdana" panose="020B0604030504040204" pitchFamily="34" charset="0"/>
              </a:rPr>
              <a:pPr>
                <a:spcBef>
                  <a:spcPct val="0"/>
                </a:spcBef>
                <a:buClrTx/>
                <a:buSzTx/>
                <a:buFontTx/>
                <a:buNone/>
                <a:defRPr/>
              </a:pPr>
              <a:t>44</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6627D20E-0DFF-408D-9472-D1904053C81D}" type="datetime1">
              <a:rPr lang="es-ES">
                <a:solidFill>
                  <a:srgbClr val="FFFFFF"/>
                </a:solidFill>
              </a:rPr>
              <a:pPr>
                <a:defRPr/>
              </a:pPr>
              <a:t>18/06/2018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pic>
        <p:nvPicPr>
          <p:cNvPr id="7" name="Imagen 6">
            <a:extLst>
              <a:ext uri="{FF2B5EF4-FFF2-40B4-BE49-F238E27FC236}">
                <a16:creationId xmlns:a16="http://schemas.microsoft.com/office/drawing/2014/main" xmlns="" id="{1B7A658A-121A-4C86-AEB2-2497058A523A}"/>
              </a:ext>
            </a:extLst>
          </p:cNvPr>
          <p:cNvPicPr>
            <a:picLocks noChangeAspect="1"/>
          </p:cNvPicPr>
          <p:nvPr/>
        </p:nvPicPr>
        <p:blipFill rotWithShape="1">
          <a:blip r:embed="rId6"/>
          <a:srcRect l="3980" t="5166" r="13170" b="85163"/>
          <a:stretch/>
        </p:blipFill>
        <p:spPr>
          <a:xfrm>
            <a:off x="2794983" y="5099391"/>
            <a:ext cx="6298545" cy="1355952"/>
          </a:xfrm>
          <a:prstGeom prst="rect">
            <a:avLst/>
          </a:prstGeom>
        </p:spPr>
      </p:pic>
    </p:spTree>
    <p:extLst>
      <p:ext uri="{BB962C8B-B14F-4D97-AF65-F5344CB8AC3E}">
        <p14:creationId xmlns:p14="http://schemas.microsoft.com/office/powerpoint/2010/main" val="9182230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2658699"/>
            <a:ext cx="10972800" cy="1143000"/>
          </a:xfrm>
        </p:spPr>
        <p:txBody>
          <a:bodyPr/>
          <a:lstStyle/>
          <a:p>
            <a:r>
              <a:rPr lang="es-ES" dirty="0"/>
              <a:t>CHINA</a:t>
            </a:r>
            <a:endParaRPr lang="en-US" dirty="0"/>
          </a:p>
        </p:txBody>
      </p:sp>
      <p:sp>
        <p:nvSpPr>
          <p:cNvPr id="3" name="Marcador de fecha 2"/>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45</a:t>
            </a:fld>
            <a:endParaRPr lang="es-ES" altLang="es-ES">
              <a:solidFill>
                <a:srgbClr val="FFFFFF"/>
              </a:solidFill>
            </a:endParaRPr>
          </a:p>
        </p:txBody>
      </p:sp>
    </p:spTree>
    <p:extLst>
      <p:ext uri="{BB962C8B-B14F-4D97-AF65-F5344CB8AC3E}">
        <p14:creationId xmlns:p14="http://schemas.microsoft.com/office/powerpoint/2010/main" val="14776528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32C6E01-AB6A-4C43-AE7E-2B6589E72512}"/>
              </a:ext>
            </a:extLst>
          </p:cNvPr>
          <p:cNvSpPr>
            <a:spLocks noGrp="1"/>
          </p:cNvSpPr>
          <p:nvPr>
            <p:ph type="title"/>
          </p:nvPr>
        </p:nvSpPr>
        <p:spPr>
          <a:xfrm>
            <a:off x="-182880" y="1669733"/>
            <a:ext cx="3556000" cy="1143000"/>
          </a:xfrm>
        </p:spPr>
        <p:txBody>
          <a:bodyPr/>
          <a:lstStyle/>
          <a:p>
            <a:r>
              <a:rPr lang="es-ES" sz="3600" dirty="0"/>
              <a:t>Cercado por el Himalaya, el desierto y la estepa</a:t>
            </a:r>
            <a:br>
              <a:rPr lang="es-ES" sz="3600" dirty="0"/>
            </a:br>
            <a:r>
              <a:rPr lang="es-ES" sz="3600" dirty="0"/>
              <a:t/>
            </a:r>
            <a:br>
              <a:rPr lang="es-ES" sz="3600" dirty="0"/>
            </a:br>
            <a:r>
              <a:rPr lang="es-ES" sz="3600" dirty="0"/>
              <a:t>Salida al mar semicerrada</a:t>
            </a:r>
          </a:p>
        </p:txBody>
      </p:sp>
      <p:sp>
        <p:nvSpPr>
          <p:cNvPr id="3" name="Marcador de fecha 2">
            <a:extLst>
              <a:ext uri="{FF2B5EF4-FFF2-40B4-BE49-F238E27FC236}">
                <a16:creationId xmlns:a16="http://schemas.microsoft.com/office/drawing/2014/main" xmlns="" id="{088EAF15-66C1-4617-90F0-50578D426371}"/>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58E5F64B-B46F-4CE0-9099-037596D93214}"/>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1732D770-4E0A-496C-9FCF-D19234B2A5B1}"/>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46</a:t>
            </a:fld>
            <a:endParaRPr lang="es-ES" altLang="es-ES">
              <a:solidFill>
                <a:srgbClr val="FFFFFF"/>
              </a:solidFill>
            </a:endParaRPr>
          </a:p>
        </p:txBody>
      </p:sp>
      <p:pic>
        <p:nvPicPr>
          <p:cNvPr id="6" name="Imagen 5">
            <a:extLst>
              <a:ext uri="{FF2B5EF4-FFF2-40B4-BE49-F238E27FC236}">
                <a16:creationId xmlns:a16="http://schemas.microsoft.com/office/drawing/2014/main" xmlns="" id="{B84E7365-CB20-4C8A-9244-B4CE0D64D294}"/>
              </a:ext>
            </a:extLst>
          </p:cNvPr>
          <p:cNvPicPr>
            <a:picLocks noChangeAspect="1"/>
          </p:cNvPicPr>
          <p:nvPr/>
        </p:nvPicPr>
        <p:blipFill>
          <a:blip r:embed="rId2"/>
          <a:stretch>
            <a:fillRect/>
          </a:stretch>
        </p:blipFill>
        <p:spPr>
          <a:xfrm>
            <a:off x="3227484" y="260349"/>
            <a:ext cx="8845700" cy="6319838"/>
          </a:xfrm>
          <a:prstGeom prst="rect">
            <a:avLst/>
          </a:prstGeom>
        </p:spPr>
      </p:pic>
    </p:spTree>
    <p:extLst>
      <p:ext uri="{BB962C8B-B14F-4D97-AF65-F5344CB8AC3E}">
        <p14:creationId xmlns:p14="http://schemas.microsoft.com/office/powerpoint/2010/main" val="21417178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3040" y="116632"/>
            <a:ext cx="11816080" cy="1143000"/>
          </a:xfrm>
        </p:spPr>
        <p:txBody>
          <a:bodyPr/>
          <a:lstStyle/>
          <a:p>
            <a:r>
              <a:rPr lang="es-ES" sz="3200" b="1" dirty="0"/>
              <a:t>El futuro próximo depende  de China y sus relaciones con USA</a:t>
            </a:r>
          </a:p>
        </p:txBody>
      </p:sp>
      <p:sp>
        <p:nvSpPr>
          <p:cNvPr id="3" name="2 Marcador de contenido"/>
          <p:cNvSpPr>
            <a:spLocks noGrp="1"/>
          </p:cNvSpPr>
          <p:nvPr>
            <p:ph idx="1"/>
          </p:nvPr>
        </p:nvSpPr>
        <p:spPr>
          <a:xfrm>
            <a:off x="365760" y="1055401"/>
            <a:ext cx="11145520" cy="4530725"/>
          </a:xfrm>
        </p:spPr>
        <p:txBody>
          <a:bodyPr/>
          <a:lstStyle/>
          <a:p>
            <a:pPr marL="0" indent="0">
              <a:buNone/>
            </a:pPr>
            <a:r>
              <a:rPr lang="es-ES" b="1" dirty="0">
                <a:solidFill>
                  <a:srgbClr val="FFFF00"/>
                </a:solidFill>
              </a:rPr>
              <a:t>China</a:t>
            </a:r>
            <a:r>
              <a:rPr lang="es-ES" b="1" dirty="0"/>
              <a:t>:</a:t>
            </a:r>
          </a:p>
          <a:p>
            <a:pPr lvl="1">
              <a:buFont typeface="Arial" panose="020B0604020202020204" pitchFamily="34" charset="0"/>
              <a:buChar char="•"/>
            </a:pPr>
            <a:r>
              <a:rPr lang="es-ES" sz="1800" b="1" dirty="0"/>
              <a:t>Una posición geoestratégica débil, cerrado al norte, sur y oeste, salvo al mar, que es controlado por USA. Importancia de la  iniciativa </a:t>
            </a:r>
            <a:r>
              <a:rPr lang="es-ES" sz="1800" b="1" i="1" dirty="0" err="1"/>
              <a:t>One</a:t>
            </a:r>
            <a:r>
              <a:rPr lang="es-ES" sz="1800" b="1" i="1" dirty="0"/>
              <a:t> </a:t>
            </a:r>
            <a:r>
              <a:rPr lang="es-ES" sz="1800" b="1" i="1" dirty="0" err="1"/>
              <a:t>Belt</a:t>
            </a:r>
            <a:r>
              <a:rPr lang="es-ES" sz="1800" b="1" i="1" dirty="0"/>
              <a:t> </a:t>
            </a:r>
            <a:r>
              <a:rPr lang="es-ES" sz="1800" b="1" i="1" dirty="0" err="1"/>
              <a:t>One</a:t>
            </a:r>
            <a:r>
              <a:rPr lang="es-ES" sz="1800" b="1" i="1" dirty="0"/>
              <a:t> Road</a:t>
            </a:r>
          </a:p>
          <a:p>
            <a:pPr lvl="1">
              <a:buFont typeface="Arial" panose="020B0604020202020204" pitchFamily="34" charset="0"/>
              <a:buChar char="•"/>
            </a:pPr>
            <a:r>
              <a:rPr lang="es-ES" sz="1800" b="1" dirty="0"/>
              <a:t>Ubicación geopolítica desastrosa entre Rusia y USA y con  Japón </a:t>
            </a:r>
            <a:r>
              <a:rPr lang="es-ES" sz="1800" b="1" dirty="0" smtClean="0"/>
              <a:t>(su enemigo) enfrente</a:t>
            </a:r>
            <a:endParaRPr lang="es-ES" sz="1800" b="1" dirty="0"/>
          </a:p>
          <a:p>
            <a:pPr lvl="1">
              <a:buFont typeface="Arial" panose="020B0604020202020204" pitchFamily="34" charset="0"/>
              <a:buChar char="•"/>
            </a:pPr>
            <a:r>
              <a:rPr lang="es-ES" sz="1800" b="1" dirty="0"/>
              <a:t>Escasos recursos naturales (agricultura, petróleo).</a:t>
            </a:r>
          </a:p>
          <a:p>
            <a:pPr lvl="1">
              <a:buFont typeface="Arial" panose="020B0604020202020204" pitchFamily="34" charset="0"/>
              <a:buChar char="•"/>
            </a:pPr>
            <a:r>
              <a:rPr lang="es-ES" sz="1800" b="1" dirty="0"/>
              <a:t>Una demografía en decadencia, país envejecido antes de ser rico</a:t>
            </a:r>
          </a:p>
          <a:p>
            <a:pPr lvl="1">
              <a:buFont typeface="Arial" panose="020B0604020202020204" pitchFamily="34" charset="0"/>
              <a:buChar char="•"/>
            </a:pPr>
            <a:r>
              <a:rPr lang="es-ES" sz="1800" b="1" dirty="0"/>
              <a:t>País culto, laborioso, nunca “dormido” (Napoleón)</a:t>
            </a:r>
          </a:p>
          <a:p>
            <a:pPr lvl="1">
              <a:buFont typeface="Arial" panose="020B0604020202020204" pitchFamily="34" charset="0"/>
              <a:buChar char="•"/>
            </a:pPr>
            <a:r>
              <a:rPr lang="es-ES" sz="1800" b="1" dirty="0"/>
              <a:t>Elite meritocrática (mandarinato) que secularmente manda desde Beijing y es obedecida</a:t>
            </a:r>
          </a:p>
          <a:p>
            <a:pPr lvl="1">
              <a:buFont typeface="Arial" panose="020B0604020202020204" pitchFamily="34" charset="0"/>
              <a:buChar char="•"/>
            </a:pPr>
            <a:r>
              <a:rPr lang="es-ES" sz="1800" b="1" dirty="0"/>
              <a:t>Nacionalista, y con resentimientos históricos (con Japón y Occidente) no cerrados</a:t>
            </a:r>
          </a:p>
          <a:p>
            <a:pPr lvl="1">
              <a:buFont typeface="Arial" panose="020B0604020202020204" pitchFamily="34" charset="0"/>
              <a:buChar char="•"/>
            </a:pPr>
            <a:r>
              <a:rPr lang="es-ES" sz="1800" b="1" dirty="0"/>
              <a:t>Pero (casi) nunca ha sido expansivo; más bien ensimismado, despreciando al resto</a:t>
            </a:r>
          </a:p>
          <a:p>
            <a:pPr lvl="1">
              <a:buFont typeface="Arial" panose="020B0604020202020204" pitchFamily="34" charset="0"/>
              <a:buChar char="•"/>
            </a:pPr>
            <a:r>
              <a:rPr lang="es-ES" sz="1800" b="1" dirty="0"/>
              <a:t>No le interesa romper el status quo internacional, necesita orden para crecer</a:t>
            </a:r>
          </a:p>
          <a:p>
            <a:pPr lvl="1">
              <a:buFont typeface="Arial" panose="020B0604020202020204" pitchFamily="34" charset="0"/>
              <a:buChar char="•"/>
            </a:pPr>
            <a:r>
              <a:rPr lang="es-ES" sz="1800" b="1" dirty="0"/>
              <a:t>Escaso </a:t>
            </a:r>
            <a:r>
              <a:rPr lang="es-ES" sz="1800" b="1" i="1" dirty="0" err="1"/>
              <a:t>hard</a:t>
            </a:r>
            <a:r>
              <a:rPr lang="es-ES" sz="1800" b="1" i="1" dirty="0"/>
              <a:t> </a:t>
            </a:r>
            <a:r>
              <a:rPr lang="es-ES" sz="1800" b="1" i="1" dirty="0" err="1"/>
              <a:t>power</a:t>
            </a:r>
            <a:r>
              <a:rPr lang="es-ES" sz="1800" b="1" dirty="0"/>
              <a:t> ofensivo (</a:t>
            </a:r>
            <a:r>
              <a:rPr lang="es-ES" sz="1800" b="1" i="1" dirty="0"/>
              <a:t>blue </a:t>
            </a:r>
            <a:r>
              <a:rPr lang="es-ES" sz="1800" b="1" i="1" dirty="0" err="1"/>
              <a:t>water</a:t>
            </a:r>
            <a:r>
              <a:rPr lang="es-ES" sz="1800" b="1" i="1" dirty="0"/>
              <a:t> </a:t>
            </a:r>
            <a:r>
              <a:rPr lang="es-ES" sz="1800" b="1" i="1" dirty="0" err="1"/>
              <a:t>army</a:t>
            </a:r>
            <a:r>
              <a:rPr lang="es-ES" sz="1800" b="1" dirty="0"/>
              <a:t>)</a:t>
            </a:r>
          </a:p>
          <a:p>
            <a:pPr lvl="1">
              <a:buFont typeface="Arial" panose="020B0604020202020204" pitchFamily="34" charset="0"/>
              <a:buChar char="•"/>
            </a:pPr>
            <a:r>
              <a:rPr lang="es-ES" sz="1800" b="1" dirty="0"/>
              <a:t>Nulo </a:t>
            </a:r>
            <a:r>
              <a:rPr lang="es-ES" sz="1800" b="1" i="1" dirty="0" err="1"/>
              <a:t>soft</a:t>
            </a:r>
            <a:r>
              <a:rPr lang="es-ES" sz="1800" b="1" i="1" dirty="0"/>
              <a:t> </a:t>
            </a:r>
            <a:r>
              <a:rPr lang="es-ES" sz="1800" b="1" i="1" dirty="0" err="1"/>
              <a:t>power</a:t>
            </a:r>
            <a:r>
              <a:rPr lang="es-ES" sz="1800" b="1" i="1" dirty="0"/>
              <a:t> </a:t>
            </a:r>
            <a:r>
              <a:rPr lang="es-ES" sz="1800" b="1" dirty="0"/>
              <a:t> (¿consenso de Beijing?) </a:t>
            </a:r>
            <a:endParaRPr lang="es-ES" sz="1800" b="1" i="1" dirty="0"/>
          </a:p>
          <a:p>
            <a:pPr lvl="1">
              <a:buFont typeface="Arial" panose="020B0604020202020204" pitchFamily="34" charset="0"/>
              <a:buChar char="•"/>
            </a:pPr>
            <a:r>
              <a:rPr lang="es-ES" sz="1800" b="1" dirty="0"/>
              <a:t>¿Se democratizará? Totalitario/ autoritario</a:t>
            </a:r>
          </a:p>
          <a:p>
            <a:pPr marL="457200" lvl="1" indent="0">
              <a:buNone/>
            </a:pPr>
            <a:r>
              <a:rPr lang="es-ES" b="1" dirty="0">
                <a:solidFill>
                  <a:srgbClr val="FFFF00"/>
                </a:solidFill>
              </a:rPr>
              <a:t>Pero ojo, es un OPNI…</a:t>
            </a:r>
            <a:endParaRPr lang="es-ES" dirty="0">
              <a:solidFill>
                <a:srgbClr val="FFFF00"/>
              </a:solidFill>
            </a:endParaRPr>
          </a:p>
        </p:txBody>
      </p:sp>
      <p:sp>
        <p:nvSpPr>
          <p:cNvPr id="4" name="3 Marcador de fecha"/>
          <p:cNvSpPr>
            <a:spLocks noGrp="1"/>
          </p:cNvSpPr>
          <p:nvPr>
            <p:ph type="dt" sz="half" idx="10"/>
          </p:nvPr>
        </p:nvSpPr>
        <p:spPr/>
        <p:txBody>
          <a:bodyPr/>
          <a:lstStyle/>
          <a:p>
            <a:pPr>
              <a:defRPr/>
            </a:pPr>
            <a:fld id="{3CE8C7B5-9249-45EE-A791-5D8FCB136CED}" type="datetime1">
              <a:rPr lang="es-ES" smtClean="0"/>
              <a:pPr>
                <a:defRPr/>
              </a:pPr>
              <a:t>18/06/2018</a:t>
            </a:fld>
            <a:endParaRPr lang="es-ES" dirty="0"/>
          </a:p>
        </p:txBody>
      </p:sp>
      <p:sp>
        <p:nvSpPr>
          <p:cNvPr id="5" name="4 Marcador de pie de página"/>
          <p:cNvSpPr>
            <a:spLocks noGrp="1"/>
          </p:cNvSpPr>
          <p:nvPr>
            <p:ph type="ftr" sz="quarter" idx="11"/>
          </p:nvPr>
        </p:nvSpPr>
        <p:spPr/>
        <p:txBody>
          <a:bodyPr/>
          <a:lstStyle/>
          <a:p>
            <a:pPr>
              <a:defRPr/>
            </a:pPr>
            <a:r>
              <a:rPr lang="es-ES"/>
              <a:t>E. Lamo de Espinosa- RIE</a:t>
            </a:r>
          </a:p>
        </p:txBody>
      </p:sp>
      <p:sp>
        <p:nvSpPr>
          <p:cNvPr id="6" name="5 Marcador de número de diapositiva"/>
          <p:cNvSpPr>
            <a:spLocks noGrp="1"/>
          </p:cNvSpPr>
          <p:nvPr>
            <p:ph type="sldNum" sz="quarter" idx="12"/>
          </p:nvPr>
        </p:nvSpPr>
        <p:spPr/>
        <p:txBody>
          <a:bodyPr/>
          <a:lstStyle/>
          <a:p>
            <a:pPr>
              <a:defRPr/>
            </a:pPr>
            <a:fld id="{EBFDF35D-07F7-4552-A80D-DC657750AE1F}" type="slidenum">
              <a:rPr lang="es-ES" smtClean="0"/>
              <a:pPr>
                <a:defRPr/>
              </a:pPr>
              <a:t>47</a:t>
            </a:fld>
            <a:endParaRPr lang="es-ES"/>
          </a:p>
        </p:txBody>
      </p:sp>
    </p:spTree>
    <p:extLst>
      <p:ext uri="{BB962C8B-B14F-4D97-AF65-F5344CB8AC3E}">
        <p14:creationId xmlns:p14="http://schemas.microsoft.com/office/powerpoint/2010/main" val="36219689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49765" y="2143938"/>
            <a:ext cx="3421224" cy="1143000"/>
          </a:xfrm>
        </p:spPr>
        <p:txBody>
          <a:bodyPr/>
          <a:lstStyle/>
          <a:p>
            <a:r>
              <a:rPr lang="es-ES" sz="3200" dirty="0" smtClean="0"/>
              <a:t>Importaciones de petróleo</a:t>
            </a:r>
            <a:br>
              <a:rPr lang="es-ES" sz="3200" dirty="0" smtClean="0"/>
            </a:br>
            <a:r>
              <a:rPr lang="es-ES" sz="3200" dirty="0" smtClean="0"/>
              <a:t>China y USA</a:t>
            </a:r>
            <a:endParaRPr lang="en-US" sz="3200" dirty="0"/>
          </a:p>
        </p:txBody>
      </p:sp>
      <p:sp>
        <p:nvSpPr>
          <p:cNvPr id="4" name="Marcador de fecha 3"/>
          <p:cNvSpPr>
            <a:spLocks noGrp="1"/>
          </p:cNvSpPr>
          <p:nvPr>
            <p:ph type="dt" sz="half" idx="10"/>
          </p:nvPr>
        </p:nvSpPr>
        <p:spPr/>
        <p:txBody>
          <a:bodyPr/>
          <a:lstStyle/>
          <a:p>
            <a:pPr>
              <a:defRPr/>
            </a:pPr>
            <a:fld id="{D9677213-B68A-40FB-AE07-EEA1051667C3}" type="datetime1">
              <a:rPr lang="es-ES" smtClean="0">
                <a:solidFill>
                  <a:srgbClr val="FFFFFF"/>
                </a:solidFill>
              </a:rPr>
              <a:pPr>
                <a:defRPr/>
              </a:pPr>
              <a:t>18/06/2018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smtClean="0">
                <a:solidFill>
                  <a:srgbClr val="FFFFFF"/>
                </a:solidFill>
              </a:rPr>
              <a:t>E. Lamo de Espinosa</a:t>
            </a:r>
            <a:endParaRPr lang="es-ES">
              <a:solidFill>
                <a:srgbClr val="FFFFFF"/>
              </a:solidFill>
            </a:endParaRPr>
          </a:p>
        </p:txBody>
      </p:sp>
      <p:sp>
        <p:nvSpPr>
          <p:cNvPr id="6" name="Marcador de número de diapositiva 5"/>
          <p:cNvSpPr>
            <a:spLocks noGrp="1"/>
          </p:cNvSpPr>
          <p:nvPr>
            <p:ph type="sldNum" sz="quarter" idx="12"/>
          </p:nvPr>
        </p:nvSpPr>
        <p:spPr/>
        <p:txBody>
          <a:bodyPr/>
          <a:lstStyle/>
          <a:p>
            <a:pPr>
              <a:defRPr/>
            </a:pPr>
            <a:fld id="{E26A3245-B464-4580-98AA-25475F503A0A}" type="slidenum">
              <a:rPr lang="es-ES" altLang="es-ES" smtClean="0">
                <a:solidFill>
                  <a:srgbClr val="FFFFFF"/>
                </a:solidFill>
              </a:rPr>
              <a:pPr>
                <a:defRPr/>
              </a:pPr>
              <a:t>48</a:t>
            </a:fld>
            <a:endParaRPr lang="es-ES" altLang="es-ES">
              <a:solidFill>
                <a:srgbClr val="FFFFFF"/>
              </a:solidFill>
            </a:endParaRPr>
          </a:p>
        </p:txBody>
      </p:sp>
      <p:pic>
        <p:nvPicPr>
          <p:cNvPr id="3074" name="Picture 2" descr="Resultado de imagen de chinas energy dependenc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1721" y="821094"/>
            <a:ext cx="8550360" cy="5291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5809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499" y="1709795"/>
            <a:ext cx="6291532" cy="1143000"/>
          </a:xfrm>
        </p:spPr>
        <p:txBody>
          <a:bodyPr/>
          <a:lstStyle/>
          <a:p>
            <a:r>
              <a:rPr lang="es-ES" dirty="0"/>
              <a:t>Penetración comercial china en Asia</a:t>
            </a:r>
            <a:br>
              <a:rPr lang="es-ES" dirty="0"/>
            </a:br>
            <a:r>
              <a:rPr lang="en-US" sz="2400" b="1" dirty="0">
                <a:effectLst/>
              </a:rPr>
              <a:t>How </a:t>
            </a:r>
            <a:r>
              <a:rPr lang="en-US" sz="1600" b="1" dirty="0">
                <a:effectLst/>
              </a:rPr>
              <a:t>China Is Challenging American Dominance in Asia</a:t>
            </a:r>
            <a:br>
              <a:rPr lang="en-US" sz="1600" b="1" dirty="0">
                <a:effectLst/>
              </a:rPr>
            </a:br>
            <a:r>
              <a:rPr lang="en-US" sz="1600" dirty="0"/>
              <a:t>By </a:t>
            </a:r>
            <a:r>
              <a:rPr lang="en-US" sz="1600" dirty="0">
                <a:hlinkClick r:id="rId2" tooltip="More Articles by Max Fisher"/>
              </a:rPr>
              <a:t>MAX FISHER</a:t>
            </a:r>
            <a:r>
              <a:rPr lang="en-US" sz="1600" dirty="0"/>
              <a:t> and </a:t>
            </a:r>
            <a:r>
              <a:rPr lang="en-US" sz="1600" dirty="0">
                <a:hlinkClick r:id="rId3" tooltip="More Articles by Audrey Carlsen"/>
              </a:rPr>
              <a:t>AUDREY CARLSEN</a:t>
            </a:r>
            <a:r>
              <a:rPr lang="en-US" sz="1600" dirty="0"/>
              <a:t> MARCH 9, 2018 </a:t>
            </a:r>
            <a:br>
              <a:rPr lang="en-US" sz="1600" dirty="0"/>
            </a:br>
            <a:endParaRPr lang="en-US" sz="1600" dirty="0"/>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18/06/2018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49</a:t>
            </a:fld>
            <a:endParaRPr lang="es-ES" altLang="es-ES">
              <a:solidFill>
                <a:srgbClr val="FFFFFF"/>
              </a:solidFill>
            </a:endParaRPr>
          </a:p>
        </p:txBody>
      </p:sp>
      <p:pic>
        <p:nvPicPr>
          <p:cNvPr id="6" name="Imagen 5"/>
          <p:cNvPicPr>
            <a:picLocks noChangeAspect="1"/>
          </p:cNvPicPr>
          <p:nvPr/>
        </p:nvPicPr>
        <p:blipFill>
          <a:blip r:embed="rId4"/>
          <a:stretch>
            <a:fillRect/>
          </a:stretch>
        </p:blipFill>
        <p:spPr>
          <a:xfrm>
            <a:off x="6936273" y="163903"/>
            <a:ext cx="4756441" cy="6536936"/>
          </a:xfrm>
          <a:prstGeom prst="rect">
            <a:avLst/>
          </a:prstGeom>
        </p:spPr>
      </p:pic>
    </p:spTree>
    <p:extLst>
      <p:ext uri="{BB962C8B-B14F-4D97-AF65-F5344CB8AC3E}">
        <p14:creationId xmlns:p14="http://schemas.microsoft.com/office/powerpoint/2010/main" val="42830634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294640" y="2218373"/>
            <a:ext cx="2743200" cy="1143000"/>
          </a:xfrm>
        </p:spPr>
        <p:txBody>
          <a:bodyPr/>
          <a:lstStyle/>
          <a:p>
            <a:r>
              <a:rPr lang="en-US" sz="3200" dirty="0" err="1"/>
              <a:t>Inmensa</a:t>
            </a:r>
            <a:r>
              <a:rPr lang="en-US" sz="3200" dirty="0"/>
              <a:t> </a:t>
            </a:r>
            <a:r>
              <a:rPr lang="en-US" sz="3200" dirty="0" err="1"/>
              <a:t>potencia</a:t>
            </a:r>
            <a:r>
              <a:rPr lang="en-US" sz="3200" dirty="0"/>
              <a:t> </a:t>
            </a:r>
            <a:r>
              <a:rPr lang="en-US" sz="3200" dirty="0" err="1" smtClean="0"/>
              <a:t>comercial</a:t>
            </a:r>
            <a:r>
              <a:rPr lang="en-US" sz="3200" dirty="0"/>
              <a:t/>
            </a:r>
            <a:br>
              <a:rPr lang="en-US" sz="3200" dirty="0"/>
            </a:br>
            <a:r>
              <a:rPr lang="en-US" sz="3200" dirty="0"/>
              <a:t/>
            </a:r>
            <a:br>
              <a:rPr lang="en-US" sz="3200" dirty="0"/>
            </a:br>
            <a:r>
              <a:rPr lang="en-US" sz="3200" dirty="0" err="1"/>
              <a:t>Países</a:t>
            </a:r>
            <a:r>
              <a:rPr lang="en-US" sz="3200" dirty="0"/>
              <a:t> </a:t>
            </a:r>
            <a:r>
              <a:rPr lang="en-US" sz="3200" dirty="0" err="1"/>
              <a:t>donde</a:t>
            </a:r>
            <a:r>
              <a:rPr lang="en-US" sz="3200" dirty="0"/>
              <a:t> China es la mayor </a:t>
            </a:r>
            <a:r>
              <a:rPr lang="en-US" sz="3200" dirty="0" err="1"/>
              <a:t>exportadora</a:t>
            </a:r>
            <a:endParaRPr lang="en-US" sz="3200" dirty="0"/>
          </a:p>
        </p:txBody>
      </p:sp>
      <p:sp>
        <p:nvSpPr>
          <p:cNvPr id="4" name="Marcador de fecha 3"/>
          <p:cNvSpPr>
            <a:spLocks noGrp="1"/>
          </p:cNvSpPr>
          <p:nvPr>
            <p:ph type="dt" sz="half" idx="10"/>
          </p:nvPr>
        </p:nvSpPr>
        <p:spPr/>
        <p:txBody>
          <a:bodyPr/>
          <a:lstStyle/>
          <a:p>
            <a:pPr>
              <a:defRPr/>
            </a:pPr>
            <a:fld id="{A655082F-5399-4C17-AC70-CDEE7580E85E}" type="datetime1">
              <a:rPr lang="es-ES" smtClean="0">
                <a:solidFill>
                  <a:srgbClr val="FFFFFF"/>
                </a:solidFill>
              </a:rPr>
              <a:pPr>
                <a:defRPr/>
              </a:pPr>
              <a:t>18/06/2018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p:cNvSpPr>
            <a:spLocks noGrp="1"/>
          </p:cNvSpPr>
          <p:nvPr>
            <p:ph type="sldNum" sz="quarter" idx="12"/>
          </p:nvPr>
        </p:nvSpPr>
        <p:spPr/>
        <p:txBody>
          <a:bodyPr/>
          <a:lstStyle/>
          <a:p>
            <a:fld id="{9537B5E9-28F5-480E-9015-ADD6860C1436}" type="slidenum">
              <a:rPr lang="es-ES" altLang="es-ES" smtClean="0">
                <a:solidFill>
                  <a:srgbClr val="FFFFFF"/>
                </a:solidFill>
              </a:rPr>
              <a:pPr/>
              <a:t>50</a:t>
            </a:fld>
            <a:endParaRPr lang="es-ES" altLang="es-ES">
              <a:solidFill>
                <a:srgbClr val="FFFFFF"/>
              </a:solidFill>
            </a:endParaRPr>
          </a:p>
        </p:txBody>
      </p:sp>
      <p:pic>
        <p:nvPicPr>
          <p:cNvPr id="8" name="Imagen 7"/>
          <p:cNvPicPr>
            <a:picLocks noChangeAspect="1"/>
          </p:cNvPicPr>
          <p:nvPr/>
        </p:nvPicPr>
        <p:blipFill>
          <a:blip r:embed="rId2"/>
          <a:stretch>
            <a:fillRect/>
          </a:stretch>
        </p:blipFill>
        <p:spPr>
          <a:xfrm>
            <a:off x="3261360" y="581883"/>
            <a:ext cx="8849360" cy="5890355"/>
          </a:xfrm>
          <a:prstGeom prst="rect">
            <a:avLst/>
          </a:prstGeom>
        </p:spPr>
      </p:pic>
    </p:spTree>
    <p:extLst>
      <p:ext uri="{BB962C8B-B14F-4D97-AF65-F5344CB8AC3E}">
        <p14:creationId xmlns:p14="http://schemas.microsoft.com/office/powerpoint/2010/main" val="27394630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74941C0-B958-40F1-999D-FBBF96290BB1}"/>
              </a:ext>
            </a:extLst>
          </p:cNvPr>
          <p:cNvSpPr>
            <a:spLocks noGrp="1"/>
          </p:cNvSpPr>
          <p:nvPr>
            <p:ph type="title"/>
          </p:nvPr>
        </p:nvSpPr>
        <p:spPr>
          <a:xfrm>
            <a:off x="259303" y="2092919"/>
            <a:ext cx="5151120" cy="1143000"/>
          </a:xfrm>
        </p:spPr>
        <p:txBody>
          <a:bodyPr/>
          <a:lstStyle/>
          <a:p>
            <a:r>
              <a:rPr lang="es-ES" sz="3200" dirty="0"/>
              <a:t>Gigantesca potencia comercial</a:t>
            </a:r>
            <a:br>
              <a:rPr lang="es-ES" sz="3200" dirty="0"/>
            </a:br>
            <a:r>
              <a:rPr lang="es-ES" dirty="0"/>
              <a:t/>
            </a:r>
            <a:br>
              <a:rPr lang="es-ES" dirty="0"/>
            </a:br>
            <a:r>
              <a:rPr lang="es-ES" dirty="0"/>
              <a:t>Puertos del mundo</a:t>
            </a:r>
            <a:br>
              <a:rPr lang="es-ES" dirty="0"/>
            </a:br>
            <a:r>
              <a:rPr lang="es-ES" sz="3200" dirty="0"/>
              <a:t/>
            </a:r>
            <a:br>
              <a:rPr lang="es-ES" sz="3200" dirty="0"/>
            </a:br>
            <a:r>
              <a:rPr lang="es-ES" sz="3200" dirty="0"/>
              <a:t>16 de los 20 primeros en Asia</a:t>
            </a:r>
            <a:br>
              <a:rPr lang="es-ES" sz="3200" dirty="0"/>
            </a:br>
            <a:r>
              <a:rPr lang="es-ES" sz="3200" dirty="0"/>
              <a:t>uno en USA</a:t>
            </a:r>
            <a:br>
              <a:rPr lang="es-ES" sz="3200" dirty="0"/>
            </a:br>
            <a:r>
              <a:rPr lang="es-ES" sz="3200" dirty="0"/>
              <a:t>tres en la UE</a:t>
            </a:r>
            <a:endParaRPr lang="es-ES" dirty="0"/>
          </a:p>
        </p:txBody>
      </p:sp>
      <p:sp>
        <p:nvSpPr>
          <p:cNvPr id="3" name="Marcador de fecha 2">
            <a:extLst>
              <a:ext uri="{FF2B5EF4-FFF2-40B4-BE49-F238E27FC236}">
                <a16:creationId xmlns:a16="http://schemas.microsoft.com/office/drawing/2014/main" xmlns="" id="{FBDD4CB2-526C-4BBD-AAD0-5C7BA7E62724}"/>
              </a:ext>
            </a:extLst>
          </p:cNvPr>
          <p:cNvSpPr>
            <a:spLocks noGrp="1"/>
          </p:cNvSpPr>
          <p:nvPr>
            <p:ph type="dt" sz="half" idx="10"/>
          </p:nvPr>
        </p:nvSpPr>
        <p:spPr/>
        <p:txBody>
          <a:bodyPr/>
          <a:lstStyle/>
          <a:p>
            <a:pPr>
              <a:defRPr/>
            </a:pPr>
            <a:fld id="{B958AB75-3E01-4CB7-BD77-5822693DEA6F}" type="datetime1">
              <a:rPr lang="es-ES" smtClean="0"/>
              <a:pPr>
                <a:defRPr/>
              </a:pPr>
              <a:t>18/06/2018</a:t>
            </a:fld>
            <a:endParaRPr lang="es-ES"/>
          </a:p>
        </p:txBody>
      </p:sp>
      <p:sp>
        <p:nvSpPr>
          <p:cNvPr id="4" name="Marcador de pie de página 3">
            <a:extLst>
              <a:ext uri="{FF2B5EF4-FFF2-40B4-BE49-F238E27FC236}">
                <a16:creationId xmlns:a16="http://schemas.microsoft.com/office/drawing/2014/main" xmlns="" id="{7E95AB8C-1711-4BF7-93AE-0A9EE11A7DD4}"/>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886586A7-81F7-4C7F-A0D6-1C839A31D225}"/>
              </a:ext>
            </a:extLst>
          </p:cNvPr>
          <p:cNvSpPr>
            <a:spLocks noGrp="1"/>
          </p:cNvSpPr>
          <p:nvPr>
            <p:ph type="sldNum" sz="quarter" idx="12"/>
          </p:nvPr>
        </p:nvSpPr>
        <p:spPr/>
        <p:txBody>
          <a:bodyPr/>
          <a:lstStyle/>
          <a:p>
            <a:pPr>
              <a:defRPr/>
            </a:pPr>
            <a:fld id="{34453947-24A0-44F6-B810-B9BCF96CFDE5}" type="slidenum">
              <a:rPr lang="es-ES" smtClean="0"/>
              <a:pPr>
                <a:defRPr/>
              </a:pPr>
              <a:t>51</a:t>
            </a:fld>
            <a:endParaRPr lang="es-ES"/>
          </a:p>
        </p:txBody>
      </p:sp>
      <p:pic>
        <p:nvPicPr>
          <p:cNvPr id="6" name="Imagen 5">
            <a:extLst>
              <a:ext uri="{FF2B5EF4-FFF2-40B4-BE49-F238E27FC236}">
                <a16:creationId xmlns:a16="http://schemas.microsoft.com/office/drawing/2014/main" xmlns="" id="{D7498EAB-771B-4B03-B4E1-DB25F75AB864}"/>
              </a:ext>
            </a:extLst>
          </p:cNvPr>
          <p:cNvPicPr>
            <a:picLocks noChangeAspect="1"/>
          </p:cNvPicPr>
          <p:nvPr/>
        </p:nvPicPr>
        <p:blipFill>
          <a:blip r:embed="rId2"/>
          <a:stretch>
            <a:fillRect/>
          </a:stretch>
        </p:blipFill>
        <p:spPr>
          <a:xfrm>
            <a:off x="5466080" y="0"/>
            <a:ext cx="6281232" cy="6858000"/>
          </a:xfrm>
          <a:prstGeom prst="rect">
            <a:avLst/>
          </a:prstGeom>
        </p:spPr>
      </p:pic>
    </p:spTree>
    <p:extLst>
      <p:ext uri="{BB962C8B-B14F-4D97-AF65-F5344CB8AC3E}">
        <p14:creationId xmlns:p14="http://schemas.microsoft.com/office/powerpoint/2010/main" val="11166820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3794" name="Rectangle 1026"/>
          <p:cNvSpPr>
            <a:spLocks noGrp="1" noChangeArrowheads="1"/>
          </p:cNvSpPr>
          <p:nvPr>
            <p:ph type="title"/>
          </p:nvPr>
        </p:nvSpPr>
        <p:spPr>
          <a:xfrm>
            <a:off x="1981200" y="5715000"/>
            <a:ext cx="8229600" cy="1143000"/>
          </a:xfrm>
        </p:spPr>
        <p:txBody>
          <a:bodyPr/>
          <a:lstStyle/>
          <a:p>
            <a:pPr algn="l">
              <a:defRPr/>
            </a:pPr>
            <a:r>
              <a:rPr lang="es-ES" sz="1000"/>
              <a:t>http://images.google.es/imgres?imgurl=http://goldnews.bullionvault.com/files/deficit_triangle.gif&amp;imgrefurl=http://goldnews.bullionvault.com/why_gold_can_go_higher_and_higher&amp;usg=__ORHmgfEA2ZzVILjyzZmT2vei7pQ=&amp;h=427&amp;w=499&amp;sz=8&amp;hl=es&amp;start=15&amp;sig2=J-1FlIWOynKbcpGifUYQaQ&amp;um=1&amp;tbnid=Iata7IixlblnTM:&amp;tbnh=111&amp;tbnw=130&amp;prev=/images%3Fq%3DUS%2Bdeficit%26hl%3Des%26sa%3DX%26um%3D1&amp;ei=ma4jSu_CFYTT-Aa9hvG2CQ</a:t>
            </a:r>
          </a:p>
        </p:txBody>
      </p:sp>
      <p:pic>
        <p:nvPicPr>
          <p:cNvPr id="94211"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4566" y="360815"/>
            <a:ext cx="5429789" cy="4647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4212" name="Rectangle 1028"/>
          <p:cNvSpPr>
            <a:spLocks noChangeArrowheads="1"/>
          </p:cNvSpPr>
          <p:nvPr/>
        </p:nvSpPr>
        <p:spPr bwMode="auto">
          <a:xfrm>
            <a:off x="355600" y="346392"/>
            <a:ext cx="5491480" cy="5250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79350">
            <a:spAutoFit/>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fontAlgn="base">
              <a:spcBef>
                <a:spcPct val="0"/>
              </a:spcBef>
              <a:spcAft>
                <a:spcPct val="0"/>
              </a:spcAft>
              <a:buClrTx/>
              <a:buSzTx/>
              <a:buFontTx/>
              <a:buNone/>
            </a:pPr>
            <a:endParaRPr lang="es-ES" altLang="es-ES" sz="2000" dirty="0">
              <a:solidFill>
                <a:srgbClr val="FFFF00"/>
              </a:solidFill>
              <a:cs typeface="Arial" panose="020B0604020202020204" pitchFamily="34" charset="0"/>
            </a:endParaRPr>
          </a:p>
          <a:p>
            <a:pPr fontAlgn="base">
              <a:spcBef>
                <a:spcPct val="0"/>
              </a:spcBef>
              <a:spcAft>
                <a:spcPct val="0"/>
              </a:spcAft>
              <a:buClrTx/>
              <a:buSzTx/>
              <a:buFontTx/>
              <a:buNone/>
            </a:pPr>
            <a:endParaRPr lang="es-ES" altLang="es-ES" sz="2000" dirty="0">
              <a:solidFill>
                <a:srgbClr val="FFFF00"/>
              </a:solidFill>
              <a:cs typeface="Arial" panose="020B0604020202020204" pitchFamily="34" charset="0"/>
            </a:endParaRPr>
          </a:p>
          <a:p>
            <a:pPr fontAlgn="base">
              <a:spcBef>
                <a:spcPct val="0"/>
              </a:spcBef>
              <a:spcAft>
                <a:spcPct val="0"/>
              </a:spcAft>
              <a:buClrTx/>
              <a:buSzTx/>
              <a:buFontTx/>
              <a:buNone/>
            </a:pPr>
            <a:r>
              <a:rPr lang="es-ES" altLang="es-ES" sz="2000" dirty="0">
                <a:solidFill>
                  <a:srgbClr val="FFFF00"/>
                </a:solidFill>
                <a:cs typeface="Arial" panose="020B0604020202020204" pitchFamily="34" charset="0"/>
              </a:rPr>
              <a:t>COMPLEJAS RELACIONES CON USA</a:t>
            </a:r>
          </a:p>
          <a:p>
            <a:pPr fontAlgn="base">
              <a:spcBef>
                <a:spcPct val="0"/>
              </a:spcBef>
              <a:spcAft>
                <a:spcPct val="0"/>
              </a:spcAft>
              <a:buClrTx/>
              <a:buSzTx/>
              <a:buFontTx/>
              <a:buNone/>
            </a:pPr>
            <a:r>
              <a:rPr lang="es-ES" altLang="es-ES" sz="2000" b="1" dirty="0">
                <a:solidFill>
                  <a:srgbClr val="FFFF00"/>
                </a:solidFill>
                <a:cs typeface="Arial" panose="020B0604020202020204" pitchFamily="34" charset="0"/>
              </a:rPr>
              <a:t>EL TRIANGULO DEL ENDEUDAMIENTO</a:t>
            </a:r>
          </a:p>
          <a:p>
            <a:pPr fontAlgn="base">
              <a:spcBef>
                <a:spcPct val="0"/>
              </a:spcBef>
              <a:spcAft>
                <a:spcPct val="0"/>
              </a:spcAft>
              <a:buClrTx/>
              <a:buSzTx/>
              <a:buFontTx/>
              <a:buNone/>
            </a:pPr>
            <a:endParaRPr lang="es-ES" altLang="es-ES" sz="1400" dirty="0">
              <a:solidFill>
                <a:srgbClr val="FFFF00"/>
              </a:solidFill>
              <a:cs typeface="Arial" panose="020B0604020202020204" pitchFamily="34" charset="0"/>
            </a:endParaRPr>
          </a:p>
          <a:p>
            <a:pPr fontAlgn="base">
              <a:spcBef>
                <a:spcPct val="0"/>
              </a:spcBef>
              <a:spcAft>
                <a:spcPct val="0"/>
              </a:spcAft>
              <a:buClrTx/>
              <a:buSzTx/>
              <a:buFontTx/>
              <a:buNone/>
            </a:pPr>
            <a:r>
              <a:rPr lang="es-ES" altLang="es-ES" sz="1600" dirty="0">
                <a:solidFill>
                  <a:srgbClr val="FFFFFF"/>
                </a:solidFill>
                <a:cs typeface="Arial" panose="020B0604020202020204" pitchFamily="34" charset="0"/>
              </a:rPr>
              <a:t>-El gobierno americano  </a:t>
            </a:r>
            <a:r>
              <a:rPr lang="es-ES" altLang="es-ES" sz="1600" u="sng" dirty="0">
                <a:solidFill>
                  <a:srgbClr val="FFFFFF"/>
                </a:solidFill>
                <a:cs typeface="Arial" panose="020B0604020202020204" pitchFamily="34" charset="0"/>
              </a:rPr>
              <a:t>no cobra impuestos por razones electorales</a:t>
            </a:r>
            <a:r>
              <a:rPr lang="es-ES" altLang="es-ES" sz="1600" dirty="0">
                <a:solidFill>
                  <a:srgbClr val="FFFFFF"/>
                </a:solidFill>
                <a:cs typeface="Arial" panose="020B0604020202020204" pitchFamily="34" charset="0"/>
              </a:rPr>
              <a:t> generando un inmenso </a:t>
            </a:r>
            <a:r>
              <a:rPr lang="es-ES" altLang="es-ES" sz="1600" u="sng" dirty="0">
                <a:solidFill>
                  <a:srgbClr val="FFFFFF"/>
                </a:solidFill>
                <a:cs typeface="Arial" panose="020B0604020202020204" pitchFamily="34" charset="0"/>
              </a:rPr>
              <a:t>déficit presupuestario</a:t>
            </a:r>
            <a:r>
              <a:rPr lang="es-ES" altLang="es-ES" sz="1600" dirty="0">
                <a:solidFill>
                  <a:srgbClr val="FFFFFF"/>
                </a:solidFill>
                <a:cs typeface="Arial" panose="020B0604020202020204" pitchFamily="34" charset="0"/>
              </a:rPr>
              <a:t>. </a:t>
            </a:r>
          </a:p>
          <a:p>
            <a:pPr fontAlgn="base">
              <a:spcBef>
                <a:spcPct val="0"/>
              </a:spcBef>
              <a:spcAft>
                <a:spcPct val="0"/>
              </a:spcAft>
              <a:buClrTx/>
              <a:buSzTx/>
              <a:buFontTx/>
              <a:buNone/>
            </a:pPr>
            <a:r>
              <a:rPr lang="es-ES" altLang="es-ES" sz="1600" dirty="0">
                <a:solidFill>
                  <a:srgbClr val="FFFFFF"/>
                </a:solidFill>
                <a:cs typeface="Arial" panose="020B0604020202020204" pitchFamily="34" charset="0"/>
              </a:rPr>
              <a:t> </a:t>
            </a:r>
          </a:p>
          <a:p>
            <a:pPr fontAlgn="base">
              <a:spcBef>
                <a:spcPct val="0"/>
              </a:spcBef>
              <a:spcAft>
                <a:spcPct val="0"/>
              </a:spcAft>
              <a:buClrTx/>
              <a:buSzTx/>
              <a:buFontTx/>
              <a:buNone/>
            </a:pPr>
            <a:r>
              <a:rPr lang="es-ES" altLang="es-ES" sz="1600" dirty="0">
                <a:solidFill>
                  <a:srgbClr val="FFFFFF"/>
                </a:solidFill>
                <a:cs typeface="Arial" panose="020B0604020202020204" pitchFamily="34" charset="0"/>
              </a:rPr>
              <a:t>-Con ese dinero las familias compran productos chinos, generando un </a:t>
            </a:r>
            <a:r>
              <a:rPr lang="es-ES" altLang="es-ES" sz="1600" u="sng" dirty="0">
                <a:solidFill>
                  <a:srgbClr val="FFFFFF"/>
                </a:solidFill>
                <a:cs typeface="Arial" panose="020B0604020202020204" pitchFamily="34" charset="0"/>
              </a:rPr>
              <a:t>déficit comercial</a:t>
            </a:r>
            <a:r>
              <a:rPr lang="es-ES" altLang="es-ES" sz="1600" dirty="0">
                <a:solidFill>
                  <a:srgbClr val="FFFFFF"/>
                </a:solidFill>
                <a:cs typeface="Arial" panose="020B0604020202020204" pitchFamily="34" charset="0"/>
              </a:rPr>
              <a:t> </a:t>
            </a:r>
          </a:p>
          <a:p>
            <a:pPr fontAlgn="base">
              <a:spcBef>
                <a:spcPct val="0"/>
              </a:spcBef>
              <a:spcAft>
                <a:spcPct val="0"/>
              </a:spcAft>
              <a:buClrTx/>
              <a:buSzTx/>
              <a:buFontTx/>
              <a:buNone/>
            </a:pPr>
            <a:endParaRPr lang="es-ES" altLang="es-ES" sz="1600" dirty="0">
              <a:solidFill>
                <a:srgbClr val="FFFFFF"/>
              </a:solidFill>
              <a:cs typeface="Arial" panose="020B0604020202020204" pitchFamily="34" charset="0"/>
            </a:endParaRPr>
          </a:p>
          <a:p>
            <a:pPr fontAlgn="base">
              <a:spcBef>
                <a:spcPct val="0"/>
              </a:spcBef>
              <a:spcAft>
                <a:spcPct val="0"/>
              </a:spcAft>
              <a:buClrTx/>
              <a:buSzTx/>
              <a:buFontTx/>
              <a:buNone/>
            </a:pPr>
            <a:r>
              <a:rPr lang="es-ES" altLang="es-ES" sz="1600" dirty="0">
                <a:solidFill>
                  <a:srgbClr val="FFFFFF"/>
                </a:solidFill>
                <a:cs typeface="Arial" panose="020B0604020202020204" pitchFamily="34" charset="0"/>
              </a:rPr>
              <a:t>-Y los  chinos devolvían el dinero </a:t>
            </a:r>
            <a:r>
              <a:rPr lang="es-ES" altLang="es-ES" sz="1600" u="sng" dirty="0">
                <a:solidFill>
                  <a:srgbClr val="FFFFFF"/>
                </a:solidFill>
                <a:cs typeface="Arial" panose="020B0604020202020204" pitchFamily="34" charset="0"/>
              </a:rPr>
              <a:t>comprando deuda pública americana</a:t>
            </a:r>
            <a:r>
              <a:rPr lang="es-ES" altLang="es-ES" sz="1600" dirty="0">
                <a:solidFill>
                  <a:srgbClr val="FFFFFF"/>
                </a:solidFill>
                <a:cs typeface="Arial" panose="020B0604020202020204" pitchFamily="34" charset="0"/>
              </a:rPr>
              <a:t> y empresas americanas, generando </a:t>
            </a:r>
            <a:r>
              <a:rPr lang="es-ES" altLang="es-ES" sz="1600" u="sng" dirty="0">
                <a:solidFill>
                  <a:srgbClr val="FFFFFF"/>
                </a:solidFill>
                <a:cs typeface="Arial" panose="020B0604020202020204" pitchFamily="34" charset="0"/>
              </a:rPr>
              <a:t>deuda externa</a:t>
            </a:r>
          </a:p>
          <a:p>
            <a:pPr fontAlgn="base">
              <a:spcBef>
                <a:spcPct val="0"/>
              </a:spcBef>
              <a:spcAft>
                <a:spcPct val="0"/>
              </a:spcAft>
              <a:buClrTx/>
              <a:buSzTx/>
              <a:buFontTx/>
              <a:buNone/>
            </a:pPr>
            <a:endParaRPr lang="es-ES" altLang="es-ES" sz="1600" dirty="0">
              <a:solidFill>
                <a:srgbClr val="FFFFFF"/>
              </a:solidFill>
              <a:cs typeface="Arial" panose="020B0604020202020204" pitchFamily="34" charset="0"/>
            </a:endParaRPr>
          </a:p>
          <a:p>
            <a:pPr fontAlgn="base">
              <a:spcBef>
                <a:spcPct val="0"/>
              </a:spcBef>
              <a:spcAft>
                <a:spcPct val="0"/>
              </a:spcAft>
              <a:buClrTx/>
              <a:buSzTx/>
              <a:buFontTx/>
              <a:buNone/>
            </a:pPr>
            <a:r>
              <a:rPr lang="es-ES" altLang="es-ES" sz="1800" dirty="0">
                <a:solidFill>
                  <a:srgbClr val="FFFFFF"/>
                </a:solidFill>
                <a:cs typeface="Arial" panose="020B0604020202020204" pitchFamily="34" charset="0"/>
              </a:rPr>
              <a:t> </a:t>
            </a:r>
          </a:p>
          <a:p>
            <a:pPr fontAlgn="base">
              <a:spcBef>
                <a:spcPct val="0"/>
              </a:spcBef>
              <a:spcAft>
                <a:spcPct val="0"/>
              </a:spcAft>
              <a:buClrTx/>
              <a:buSzTx/>
              <a:buFontTx/>
              <a:buNone/>
            </a:pPr>
            <a:endParaRPr lang="es-ES" altLang="es-ES" sz="1800" dirty="0">
              <a:solidFill>
                <a:srgbClr val="FFFFFF"/>
              </a:solidFill>
              <a:cs typeface="Arial" panose="020B0604020202020204" pitchFamily="34" charset="0"/>
            </a:endParaRPr>
          </a:p>
          <a:p>
            <a:pPr fontAlgn="base">
              <a:spcBef>
                <a:spcPct val="0"/>
              </a:spcBef>
              <a:spcAft>
                <a:spcPct val="0"/>
              </a:spcAft>
              <a:buClrTx/>
              <a:buSzTx/>
              <a:buFontTx/>
              <a:buNone/>
            </a:pPr>
            <a:endParaRPr lang="es-ES" altLang="es-ES" sz="1400" dirty="0">
              <a:solidFill>
                <a:srgbClr val="FFFFFF"/>
              </a:solidFill>
              <a:cs typeface="Arial" panose="020B0604020202020204" pitchFamily="34" charset="0"/>
            </a:endParaRPr>
          </a:p>
          <a:p>
            <a:pPr fontAlgn="base">
              <a:spcBef>
                <a:spcPct val="0"/>
              </a:spcBef>
              <a:spcAft>
                <a:spcPct val="0"/>
              </a:spcAft>
              <a:buClrTx/>
              <a:buSzTx/>
              <a:buFontTx/>
              <a:buNone/>
            </a:pPr>
            <a:endParaRPr lang="es-ES" altLang="es-ES" sz="1400" dirty="0">
              <a:solidFill>
                <a:srgbClr val="FFFFFF"/>
              </a:solidFill>
              <a:cs typeface="Arial" panose="020B0604020202020204" pitchFamily="34" charset="0"/>
            </a:endParaRPr>
          </a:p>
          <a:p>
            <a:pPr eaLnBrk="0" fontAlgn="base" hangingPunct="0">
              <a:spcBef>
                <a:spcPct val="0"/>
              </a:spcBef>
              <a:spcAft>
                <a:spcPct val="0"/>
              </a:spcAft>
              <a:buClrTx/>
              <a:buSzTx/>
              <a:buFontTx/>
              <a:buNone/>
            </a:pPr>
            <a:endParaRPr lang="es-ES" altLang="es-ES" sz="1800" dirty="0">
              <a:solidFill>
                <a:srgbClr val="FFFFFF"/>
              </a:solidFill>
              <a:cs typeface="Arial" panose="020B0604020202020204" pitchFamily="34" charset="0"/>
            </a:endParaRPr>
          </a:p>
        </p:txBody>
      </p:sp>
    </p:spTree>
    <p:extLst>
      <p:ext uri="{BB962C8B-B14F-4D97-AF65-F5344CB8AC3E}">
        <p14:creationId xmlns:p14="http://schemas.microsoft.com/office/powerpoint/2010/main" val="1665763759"/>
      </p:ext>
    </p:extLst>
  </p:cSld>
  <p:clrMapOvr>
    <a:masterClrMapping/>
  </p:clrMapOvr>
  <p:transition>
    <p:cove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B902F72-1F93-4FB9-8D08-6E881A5B7D84}"/>
              </a:ext>
            </a:extLst>
          </p:cNvPr>
          <p:cNvSpPr>
            <a:spLocks noGrp="1"/>
          </p:cNvSpPr>
          <p:nvPr>
            <p:ph type="title"/>
          </p:nvPr>
        </p:nvSpPr>
        <p:spPr>
          <a:xfrm>
            <a:off x="121920" y="1385253"/>
            <a:ext cx="3271520" cy="1143000"/>
          </a:xfrm>
        </p:spPr>
        <p:txBody>
          <a:bodyPr/>
          <a:lstStyle/>
          <a:p>
            <a:pPr algn="l"/>
            <a:r>
              <a:rPr lang="es-ES" sz="3200" dirty="0"/>
              <a:t>OBOR</a:t>
            </a:r>
            <a:br>
              <a:rPr lang="es-ES" sz="3200" dirty="0"/>
            </a:br>
            <a:r>
              <a:rPr lang="es-ES" sz="2800" dirty="0"/>
              <a:t/>
            </a:r>
            <a:br>
              <a:rPr lang="es-ES" sz="2800" dirty="0"/>
            </a:br>
            <a:r>
              <a:rPr lang="es-ES" sz="2000" dirty="0"/>
              <a:t>-articula Eurasia</a:t>
            </a:r>
            <a:br>
              <a:rPr lang="es-ES" sz="2000" dirty="0"/>
            </a:br>
            <a:r>
              <a:rPr lang="es-ES" sz="2000" dirty="0"/>
              <a:t>-penetra en la UE</a:t>
            </a:r>
            <a:br>
              <a:rPr lang="es-ES" sz="2000" dirty="0"/>
            </a:br>
            <a:r>
              <a:rPr lang="es-ES" sz="2000" dirty="0"/>
              <a:t>-aísla a India</a:t>
            </a:r>
            <a:br>
              <a:rPr lang="es-ES" sz="2000" dirty="0"/>
            </a:br>
            <a:r>
              <a:rPr lang="es-ES" sz="2000" dirty="0"/>
              <a:t>-sateliza Asia central</a:t>
            </a:r>
            <a:br>
              <a:rPr lang="es-ES" sz="2000" dirty="0"/>
            </a:br>
            <a:r>
              <a:rPr lang="es-ES" sz="2000" dirty="0"/>
              <a:t>-rompe el aislamiento marítimo</a:t>
            </a:r>
            <a:endParaRPr lang="es-ES" sz="3200" dirty="0"/>
          </a:p>
        </p:txBody>
      </p:sp>
      <p:sp>
        <p:nvSpPr>
          <p:cNvPr id="3" name="Marcador de fecha 2">
            <a:extLst>
              <a:ext uri="{FF2B5EF4-FFF2-40B4-BE49-F238E27FC236}">
                <a16:creationId xmlns:a16="http://schemas.microsoft.com/office/drawing/2014/main" xmlns="" id="{B95E1925-AC1F-44CF-B3EF-C356F9495D10}"/>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9AD78007-5001-4C7A-B22A-44CDFFF3421C}"/>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1FD4AFC7-7B92-461B-9211-6C241E07587D}"/>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53</a:t>
            </a:fld>
            <a:endParaRPr lang="es-ES" altLang="es-ES">
              <a:solidFill>
                <a:srgbClr val="FFFFFF"/>
              </a:solidFill>
            </a:endParaRPr>
          </a:p>
        </p:txBody>
      </p:sp>
      <p:pic>
        <p:nvPicPr>
          <p:cNvPr id="7" name="Imagen 6">
            <a:extLst>
              <a:ext uri="{FF2B5EF4-FFF2-40B4-BE49-F238E27FC236}">
                <a16:creationId xmlns:a16="http://schemas.microsoft.com/office/drawing/2014/main" xmlns="" id="{5CAB2EEA-DC6F-4FCE-8A76-E3753F2A9876}"/>
              </a:ext>
            </a:extLst>
          </p:cNvPr>
          <p:cNvPicPr>
            <a:picLocks noChangeAspect="1"/>
          </p:cNvPicPr>
          <p:nvPr/>
        </p:nvPicPr>
        <p:blipFill>
          <a:blip r:embed="rId2"/>
          <a:stretch>
            <a:fillRect/>
          </a:stretch>
        </p:blipFill>
        <p:spPr>
          <a:xfrm>
            <a:off x="2654087" y="761365"/>
            <a:ext cx="9537913" cy="5335270"/>
          </a:xfrm>
          <a:prstGeom prst="rect">
            <a:avLst/>
          </a:prstGeom>
        </p:spPr>
      </p:pic>
    </p:spTree>
    <p:extLst>
      <p:ext uri="{BB962C8B-B14F-4D97-AF65-F5344CB8AC3E}">
        <p14:creationId xmlns:p14="http://schemas.microsoft.com/office/powerpoint/2010/main" val="2874017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653" y="2019373"/>
            <a:ext cx="4447431" cy="1143000"/>
          </a:xfrm>
        </p:spPr>
        <p:txBody>
          <a:bodyPr/>
          <a:lstStyle/>
          <a:p>
            <a:r>
              <a:rPr lang="es-ES" sz="3200" dirty="0"/>
              <a:t>Asia, satelizada entre China y USA</a:t>
            </a:r>
            <a:br>
              <a:rPr lang="es-ES" sz="3200" dirty="0"/>
            </a:br>
            <a:r>
              <a:rPr lang="es-ES" sz="3200" dirty="0"/>
              <a:t/>
            </a:r>
            <a:br>
              <a:rPr lang="es-ES" sz="3200" dirty="0"/>
            </a:br>
            <a:r>
              <a:rPr lang="en-US" sz="1600" b="1" dirty="0">
                <a:effectLst/>
              </a:rPr>
              <a:t>How </a:t>
            </a:r>
            <a:r>
              <a:rPr lang="en-US" sz="1100" b="1" dirty="0">
                <a:effectLst/>
              </a:rPr>
              <a:t>China Is Challenging American Dominance in Asia</a:t>
            </a:r>
            <a:br>
              <a:rPr lang="en-US" sz="1100" b="1" dirty="0">
                <a:effectLst/>
              </a:rPr>
            </a:br>
            <a:r>
              <a:rPr lang="en-US" sz="1100" dirty="0"/>
              <a:t>By </a:t>
            </a:r>
            <a:r>
              <a:rPr lang="en-US" sz="1100" dirty="0">
                <a:hlinkClick r:id="rId2" tooltip="More Articles by Max Fisher"/>
              </a:rPr>
              <a:t>MAX FISHER</a:t>
            </a:r>
            <a:r>
              <a:rPr lang="en-US" sz="1100" dirty="0"/>
              <a:t> and </a:t>
            </a:r>
            <a:r>
              <a:rPr lang="en-US" sz="1100" dirty="0">
                <a:hlinkClick r:id="rId3" tooltip="More Articles by Audrey Carlsen"/>
              </a:rPr>
              <a:t>AUDREY CARLSEN</a:t>
            </a:r>
            <a:r>
              <a:rPr lang="en-US" sz="1100" dirty="0"/>
              <a:t> MARCH 9, 2018 </a:t>
            </a:r>
            <a:br>
              <a:rPr lang="en-US" sz="1100" dirty="0"/>
            </a:br>
            <a:endParaRPr lang="en-US" sz="2000" dirty="0"/>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18/06/2018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54</a:t>
            </a:fld>
            <a:endParaRPr lang="es-ES" altLang="es-ES">
              <a:solidFill>
                <a:srgbClr val="FFFFFF"/>
              </a:solidFill>
            </a:endParaRPr>
          </a:p>
        </p:txBody>
      </p:sp>
      <p:pic>
        <p:nvPicPr>
          <p:cNvPr id="6" name="Imagen 5"/>
          <p:cNvPicPr>
            <a:picLocks noChangeAspect="1"/>
          </p:cNvPicPr>
          <p:nvPr/>
        </p:nvPicPr>
        <p:blipFill>
          <a:blip r:embed="rId4"/>
          <a:stretch>
            <a:fillRect/>
          </a:stretch>
        </p:blipFill>
        <p:spPr>
          <a:xfrm>
            <a:off x="4449463" y="589280"/>
            <a:ext cx="7742538" cy="5779571"/>
          </a:xfrm>
          <a:prstGeom prst="rect">
            <a:avLst/>
          </a:prstGeom>
        </p:spPr>
      </p:pic>
    </p:spTree>
    <p:extLst>
      <p:ext uri="{BB962C8B-B14F-4D97-AF65-F5344CB8AC3E}">
        <p14:creationId xmlns:p14="http://schemas.microsoft.com/office/powerpoint/2010/main" val="1098102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46990" y="2489518"/>
            <a:ext cx="4271010" cy="1143000"/>
          </a:xfrm>
        </p:spPr>
        <p:txBody>
          <a:bodyPr/>
          <a:lstStyle/>
          <a:p>
            <a:pPr>
              <a:defRPr/>
            </a:pPr>
            <a:r>
              <a:rPr lang="es-ES" sz="3200" dirty="0"/>
              <a:t>“LEJANO ORIENTE”,</a:t>
            </a:r>
            <a:br>
              <a:rPr lang="es-ES" sz="3200" dirty="0"/>
            </a:br>
            <a:r>
              <a:rPr lang="es-ES" sz="3200" dirty="0"/>
              <a:t/>
            </a:r>
            <a:br>
              <a:rPr lang="es-ES" sz="3200" dirty="0"/>
            </a:br>
            <a:r>
              <a:rPr lang="es-ES" sz="3200" dirty="0"/>
              <a:t>DONDE SE ENCUENTRAN:</a:t>
            </a:r>
            <a:br>
              <a:rPr lang="es-ES" sz="3200" dirty="0"/>
            </a:br>
            <a:r>
              <a:rPr lang="es-ES" sz="3200" dirty="0"/>
              <a:t>CHINA, USA, RUSIA, JAPON, INDIA</a:t>
            </a:r>
            <a:br>
              <a:rPr lang="es-ES" sz="3200" dirty="0"/>
            </a:br>
            <a:r>
              <a:rPr lang="es-ES" sz="4000" dirty="0"/>
              <a:t/>
            </a:r>
            <a:br>
              <a:rPr lang="es-ES" sz="4000" dirty="0"/>
            </a:br>
            <a:r>
              <a:rPr lang="es-ES" sz="3200" dirty="0"/>
              <a:t>El Mar de China y el “rosario de perlas”</a:t>
            </a:r>
          </a:p>
        </p:txBody>
      </p:sp>
      <p:sp>
        <p:nvSpPr>
          <p:cNvPr id="4" name="3 Marcador de fecha"/>
          <p:cNvSpPr>
            <a:spLocks noGrp="1"/>
          </p:cNvSpPr>
          <p:nvPr>
            <p:ph type="dt" sz="quarter" idx="10"/>
          </p:nvPr>
        </p:nvSpPr>
        <p:spPr/>
        <p:txBody>
          <a:bodyPr/>
          <a:lstStyle/>
          <a:p>
            <a:pPr>
              <a:defRPr/>
            </a:pPr>
            <a:fld id="{52354332-A93E-4830-AAA7-7D7FC4C184D8}" type="datetime1">
              <a:rPr lang="es-ES">
                <a:solidFill>
                  <a:srgbClr val="FFFFFF"/>
                </a:solidFill>
              </a:rPr>
              <a:pPr>
                <a:defRPr/>
              </a:pPr>
              <a:t>18/06/2018</a:t>
            </a:fld>
            <a:endParaRPr lang="es-ES">
              <a:solidFill>
                <a:srgbClr val="FFFFFF"/>
              </a:solidFill>
            </a:endParaRPr>
          </a:p>
        </p:txBody>
      </p:sp>
      <p:sp>
        <p:nvSpPr>
          <p:cNvPr id="5" name="4 Marcador de pie de página"/>
          <p:cNvSpPr>
            <a:spLocks noGrp="1"/>
          </p:cNvSpPr>
          <p:nvPr>
            <p:ph type="ftr" sz="quarter" idx="11"/>
          </p:nvPr>
        </p:nvSpPr>
        <p:spPr/>
        <p:txBody>
          <a:bodyPr/>
          <a:lstStyle/>
          <a:p>
            <a:pPr>
              <a:defRPr/>
            </a:pPr>
            <a:r>
              <a:rPr lang="es-ES">
                <a:solidFill>
                  <a:srgbClr val="FFFFFF"/>
                </a:solidFill>
              </a:rPr>
              <a:t>E. Lamo de Espinosa- RIE</a:t>
            </a:r>
          </a:p>
        </p:txBody>
      </p:sp>
      <p:sp>
        <p:nvSpPr>
          <p:cNvPr id="6" name="5 Marcador de número de diapositiva"/>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47B4BBB2-1EDB-4B04-9D3B-CF6355E4D598}" type="slidenum">
              <a:rPr lang="es-ES" altLang="es-ES" sz="1200">
                <a:solidFill>
                  <a:srgbClr val="FFFFFF"/>
                </a:solidFill>
                <a:latin typeface="Verdana" panose="020B0604030504040204" pitchFamily="34" charset="0"/>
              </a:rPr>
              <a:pPr>
                <a:spcBef>
                  <a:spcPct val="0"/>
                </a:spcBef>
                <a:buClrTx/>
                <a:buSzTx/>
                <a:buFontTx/>
                <a:buNone/>
                <a:defRPr/>
              </a:pPr>
              <a:t>55</a:t>
            </a:fld>
            <a:endParaRPr lang="es-ES" altLang="es-ES" sz="1200">
              <a:solidFill>
                <a:srgbClr val="FFFFFF"/>
              </a:solidFill>
              <a:latin typeface="Verdana" panose="020B0604030504040204" pitchFamily="34" charset="0"/>
            </a:endParaRPr>
          </a:p>
        </p:txBody>
      </p:sp>
      <p:pic>
        <p:nvPicPr>
          <p:cNvPr id="9933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215900"/>
            <a:ext cx="5513388" cy="638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6642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0" y="2069976"/>
            <a:ext cx="4114800" cy="1143000"/>
          </a:xfrm>
        </p:spPr>
        <p:txBody>
          <a:bodyPr/>
          <a:lstStyle/>
          <a:p>
            <a:r>
              <a:rPr lang="es-ES" sz="2800" dirty="0"/>
              <a:t>El Estrecho de Malaca, </a:t>
            </a:r>
            <a:br>
              <a:rPr lang="es-ES" sz="2800" dirty="0"/>
            </a:br>
            <a:r>
              <a:rPr lang="es-ES" sz="2800" dirty="0"/>
              <a:t/>
            </a:r>
            <a:br>
              <a:rPr lang="es-ES" sz="2800" dirty="0"/>
            </a:br>
            <a:r>
              <a:rPr lang="es-ES" sz="2800" dirty="0"/>
              <a:t>la “garganta de China” (Tomé Pires)</a:t>
            </a:r>
            <a:br>
              <a:rPr lang="es-ES" sz="2800" dirty="0"/>
            </a:br>
            <a:r>
              <a:rPr lang="es-ES" sz="2800" dirty="0"/>
              <a:t/>
            </a:r>
            <a:br>
              <a:rPr lang="es-ES" sz="2800" dirty="0"/>
            </a:br>
            <a:r>
              <a:rPr lang="es-ES" sz="2800" dirty="0"/>
              <a:t>el 80% de las importaciones de ese país</a:t>
            </a:r>
          </a:p>
        </p:txBody>
      </p:sp>
      <p:sp>
        <p:nvSpPr>
          <p:cNvPr id="2" name="Marcador de fecha 1"/>
          <p:cNvSpPr>
            <a:spLocks noGrp="1"/>
          </p:cNvSpPr>
          <p:nvPr>
            <p:ph type="dt" sz="half" idx="10"/>
          </p:nvPr>
        </p:nvSpPr>
        <p:spPr/>
        <p:txBody>
          <a:bodyPr/>
          <a:lstStyle/>
          <a:p>
            <a:pPr>
              <a:defRPr/>
            </a:pPr>
            <a:fld id="{54CC4DE2-3E9D-4AC3-A760-E2559ABA17BC}" type="datetime1">
              <a:rPr lang="es-ES" smtClean="0"/>
              <a:pPr>
                <a:defRPr/>
              </a:pPr>
              <a:t>18/06/2018</a:t>
            </a:fld>
            <a:endParaRPr lang="es-ES"/>
          </a:p>
        </p:txBody>
      </p:sp>
      <p:sp>
        <p:nvSpPr>
          <p:cNvPr id="3" name="Marcador de pie de página 2"/>
          <p:cNvSpPr>
            <a:spLocks noGrp="1"/>
          </p:cNvSpPr>
          <p:nvPr>
            <p:ph type="ftr" sz="quarter" idx="11"/>
          </p:nvPr>
        </p:nvSpPr>
        <p:spPr/>
        <p:txBody>
          <a:bodyPr/>
          <a:lstStyle/>
          <a:p>
            <a:pPr>
              <a:defRPr/>
            </a:pPr>
            <a:r>
              <a:rPr lang="es-ES"/>
              <a:t>E. Lamo de Espinosa- RIE</a:t>
            </a:r>
          </a:p>
        </p:txBody>
      </p:sp>
      <p:sp>
        <p:nvSpPr>
          <p:cNvPr id="4" name="Marcador de número de diapositiva 3"/>
          <p:cNvSpPr>
            <a:spLocks noGrp="1"/>
          </p:cNvSpPr>
          <p:nvPr>
            <p:ph type="sldNum" sz="quarter" idx="12"/>
          </p:nvPr>
        </p:nvSpPr>
        <p:spPr/>
        <p:txBody>
          <a:bodyPr/>
          <a:lstStyle/>
          <a:p>
            <a:pPr>
              <a:defRPr/>
            </a:pPr>
            <a:fld id="{7BAE9172-7A53-422A-99E6-B3D63C771661}" type="slidenum">
              <a:rPr lang="es-ES" smtClean="0"/>
              <a:pPr>
                <a:defRPr/>
              </a:pPr>
              <a:t>56</a:t>
            </a:fld>
            <a:endParaRPr lang="es-ES"/>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1699" y="223935"/>
            <a:ext cx="6569477" cy="6248303"/>
          </a:xfrm>
          <a:prstGeom prst="rect">
            <a:avLst/>
          </a:prstGeom>
        </p:spPr>
      </p:pic>
    </p:spTree>
    <p:extLst>
      <p:ext uri="{BB962C8B-B14F-4D97-AF65-F5344CB8AC3E}">
        <p14:creationId xmlns:p14="http://schemas.microsoft.com/office/powerpoint/2010/main" val="12262147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32733"/>
            <a:ext cx="10972800" cy="1143000"/>
          </a:xfrm>
        </p:spPr>
        <p:txBody>
          <a:bodyPr/>
          <a:lstStyle/>
          <a:p>
            <a:r>
              <a:rPr lang="es-ES" sz="3600" dirty="0"/>
              <a:t>El diamante de seguridad occidental en Asia</a:t>
            </a:r>
            <a:endParaRPr lang="en-US" sz="3600" dirty="0"/>
          </a:p>
        </p:txBody>
      </p:sp>
      <p:sp>
        <p:nvSpPr>
          <p:cNvPr id="3" name="Marcador de fecha 2"/>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57</a:t>
            </a:fld>
            <a:endParaRPr lang="es-ES" altLang="es-ES">
              <a:solidFill>
                <a:srgbClr val="FFFFFF"/>
              </a:solidFill>
            </a:endParaRPr>
          </a:p>
        </p:txBody>
      </p:sp>
      <p:pic>
        <p:nvPicPr>
          <p:cNvPr id="6" name="Imagen 5"/>
          <p:cNvPicPr>
            <a:picLocks noChangeAspect="1"/>
          </p:cNvPicPr>
          <p:nvPr/>
        </p:nvPicPr>
        <p:blipFill>
          <a:blip r:embed="rId2"/>
          <a:stretch>
            <a:fillRect/>
          </a:stretch>
        </p:blipFill>
        <p:spPr>
          <a:xfrm>
            <a:off x="2117605" y="1026544"/>
            <a:ext cx="8515393" cy="5341098"/>
          </a:xfrm>
          <a:prstGeom prst="rect">
            <a:avLst/>
          </a:prstGeom>
        </p:spPr>
      </p:pic>
    </p:spTree>
    <p:extLst>
      <p:ext uri="{BB962C8B-B14F-4D97-AF65-F5344CB8AC3E}">
        <p14:creationId xmlns:p14="http://schemas.microsoft.com/office/powerpoint/2010/main" val="7987526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2658699"/>
            <a:ext cx="10972800" cy="1143000"/>
          </a:xfrm>
        </p:spPr>
        <p:txBody>
          <a:bodyPr/>
          <a:lstStyle/>
          <a:p>
            <a:r>
              <a:rPr lang="es-ES" dirty="0"/>
              <a:t>RUSIA</a:t>
            </a:r>
            <a:endParaRPr lang="en-US" dirty="0"/>
          </a:p>
        </p:txBody>
      </p:sp>
      <p:sp>
        <p:nvSpPr>
          <p:cNvPr id="3" name="Marcador de fecha 2"/>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58</a:t>
            </a:fld>
            <a:endParaRPr lang="es-ES" altLang="es-ES">
              <a:solidFill>
                <a:srgbClr val="FFFFFF"/>
              </a:solidFill>
            </a:endParaRPr>
          </a:p>
        </p:txBody>
      </p:sp>
    </p:spTree>
    <p:extLst>
      <p:ext uri="{BB962C8B-B14F-4D97-AF65-F5344CB8AC3E}">
        <p14:creationId xmlns:p14="http://schemas.microsoft.com/office/powerpoint/2010/main" val="34169229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CDAC7AE-7D49-40E4-960D-0C3DDA2FCFA3}"/>
              </a:ext>
            </a:extLst>
          </p:cNvPr>
          <p:cNvSpPr>
            <a:spLocks noGrp="1"/>
          </p:cNvSpPr>
          <p:nvPr>
            <p:ph type="title"/>
          </p:nvPr>
        </p:nvSpPr>
        <p:spPr>
          <a:xfrm>
            <a:off x="182880" y="2787333"/>
            <a:ext cx="2377440" cy="1143000"/>
          </a:xfrm>
        </p:spPr>
        <p:txBody>
          <a:bodyPr/>
          <a:lstStyle/>
          <a:p>
            <a:r>
              <a:rPr lang="es-ES" dirty="0"/>
              <a:t>Gigante</a:t>
            </a:r>
            <a:br>
              <a:rPr lang="es-ES" dirty="0"/>
            </a:br>
            <a:r>
              <a:rPr lang="es-ES" dirty="0"/>
              <a:t/>
            </a:r>
            <a:br>
              <a:rPr lang="es-ES" dirty="0"/>
            </a:br>
            <a:r>
              <a:rPr lang="es-ES" sz="3200" dirty="0"/>
              <a:t>Once husos horarios</a:t>
            </a:r>
            <a:br>
              <a:rPr lang="es-ES" sz="3200" dirty="0"/>
            </a:br>
            <a:r>
              <a:rPr lang="es-ES" sz="3200" dirty="0"/>
              <a:t/>
            </a:r>
            <a:br>
              <a:rPr lang="es-ES" sz="3200" dirty="0"/>
            </a:br>
            <a:r>
              <a:rPr lang="es-ES" sz="3200" dirty="0"/>
              <a:t>Sin defensas naturales</a:t>
            </a:r>
            <a:br>
              <a:rPr lang="es-ES" sz="3200" dirty="0"/>
            </a:br>
            <a:r>
              <a:rPr lang="es-ES" sz="3200" dirty="0"/>
              <a:t/>
            </a:r>
            <a:br>
              <a:rPr lang="es-ES" sz="3200" dirty="0"/>
            </a:br>
            <a:r>
              <a:rPr lang="es-ES" sz="2800" dirty="0"/>
              <a:t>8000 Km = ¼ del mundo</a:t>
            </a:r>
            <a:endParaRPr lang="es-ES" dirty="0"/>
          </a:p>
        </p:txBody>
      </p:sp>
      <p:sp>
        <p:nvSpPr>
          <p:cNvPr id="3" name="Marcador de fecha 2">
            <a:extLst>
              <a:ext uri="{FF2B5EF4-FFF2-40B4-BE49-F238E27FC236}">
                <a16:creationId xmlns:a16="http://schemas.microsoft.com/office/drawing/2014/main" xmlns="" id="{F8DDF7B6-7E43-4FF6-93AF-D58B9F344BC4}"/>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380C35FB-6230-43E0-A77F-0A159D14925B}"/>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F0994BE2-BD05-42B7-9FF4-135F8D11A41D}"/>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59</a:t>
            </a:fld>
            <a:endParaRPr lang="es-ES" altLang="es-ES">
              <a:solidFill>
                <a:srgbClr val="FFFFFF"/>
              </a:solidFill>
            </a:endParaRPr>
          </a:p>
        </p:txBody>
      </p:sp>
      <p:pic>
        <p:nvPicPr>
          <p:cNvPr id="3074" name="Picture 2" descr="Resultado de imagen de physical map russia">
            <a:extLst>
              <a:ext uri="{FF2B5EF4-FFF2-40B4-BE49-F238E27FC236}">
                <a16:creationId xmlns:a16="http://schemas.microsoft.com/office/drawing/2014/main" xmlns="" id="{B778A8AF-661C-486F-9F19-7C1EF85F0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00" y="335318"/>
            <a:ext cx="9493568" cy="6085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08145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D853B0F-9EDF-46AA-88D6-923F8F536303}"/>
              </a:ext>
            </a:extLst>
          </p:cNvPr>
          <p:cNvSpPr>
            <a:spLocks noGrp="1"/>
          </p:cNvSpPr>
          <p:nvPr>
            <p:ph type="title"/>
          </p:nvPr>
        </p:nvSpPr>
        <p:spPr>
          <a:xfrm>
            <a:off x="619760" y="277813"/>
            <a:ext cx="10972800" cy="1143000"/>
          </a:xfrm>
        </p:spPr>
        <p:txBody>
          <a:bodyPr/>
          <a:lstStyle/>
          <a:p>
            <a:endParaRPr lang="es-ES" dirty="0"/>
          </a:p>
        </p:txBody>
      </p:sp>
      <p:sp>
        <p:nvSpPr>
          <p:cNvPr id="3" name="Marcador de fecha 2">
            <a:extLst>
              <a:ext uri="{FF2B5EF4-FFF2-40B4-BE49-F238E27FC236}">
                <a16:creationId xmlns:a16="http://schemas.microsoft.com/office/drawing/2014/main" xmlns="" id="{6A1B95BA-D066-46B2-901E-4E37EA390FDC}"/>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6BE995E8-2CFF-43CC-A7A5-19D9189C2E91}"/>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8529F422-E4C5-4E6B-B2BC-02A379AD3DA1}"/>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60</a:t>
            </a:fld>
            <a:endParaRPr lang="es-ES" altLang="es-ES">
              <a:solidFill>
                <a:srgbClr val="FFFFFF"/>
              </a:solidFill>
            </a:endParaRPr>
          </a:p>
        </p:txBody>
      </p:sp>
      <p:pic>
        <p:nvPicPr>
          <p:cNvPr id="5124" name="Picture 4" descr="Resultado de imagen de world 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431" y="277813"/>
            <a:ext cx="10591137" cy="606720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Requires="p14">
          <p:contentPart p14:bwMode="auto" r:id="rId3">
            <p14:nvContentPartPr>
              <p14:cNvPr id="8" name="Ink 4"/>
              <p14:cNvContentPartPr>
                <a14:cpLocks xmlns:a14="http://schemas.microsoft.com/office/drawing/2010/main" noRot="1" noChangeAspect="1" noEditPoints="1" noChangeArrowheads="1" noChangeShapeType="1"/>
              </p14:cNvContentPartPr>
              <p14:nvPr/>
            </p14:nvContentPartPr>
            <p14:xfrm>
              <a:off x="6461760" y="1759104"/>
              <a:ext cx="4365014" cy="1148688"/>
            </p14:xfrm>
          </p:contentPart>
        </mc:Choice>
        <mc:Fallback>
          <p:pic>
            <p:nvPicPr>
              <p:cNvPr id="8" name="Ink 4"/>
              <p:cNvPicPr>
                <a:picLocks noRot="1" noChangeAspect="1" noEditPoints="1" noChangeArrowheads="1" noChangeShapeType="1"/>
              </p:cNvPicPr>
              <p:nvPr/>
            </p:nvPicPr>
            <p:blipFill>
              <a:blip r:embed="rId4"/>
              <a:stretch>
                <a:fillRect/>
              </a:stretch>
            </p:blipFill>
            <p:spPr>
              <a:xfrm>
                <a:off x="6451320" y="1747585"/>
                <a:ext cx="4390214" cy="1173886"/>
              </a:xfrm>
              <a:prstGeom prst="rect">
                <a:avLst/>
              </a:prstGeom>
            </p:spPr>
          </p:pic>
        </mc:Fallback>
      </mc:AlternateContent>
    </p:spTree>
    <p:extLst>
      <p:ext uri="{BB962C8B-B14F-4D97-AF65-F5344CB8AC3E}">
        <p14:creationId xmlns:p14="http://schemas.microsoft.com/office/powerpoint/2010/main" val="42714318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47850" y="44450"/>
            <a:ext cx="8229600" cy="1143000"/>
          </a:xfrm>
        </p:spPr>
        <p:txBody>
          <a:bodyPr/>
          <a:lstStyle/>
          <a:p>
            <a:pPr>
              <a:defRPr/>
            </a:pPr>
            <a:r>
              <a:rPr lang="es-ES" sz="3600" dirty="0"/>
              <a:t>Potencia “regional” (Obama), continental, sin salida al mar (Crimea)</a:t>
            </a:r>
          </a:p>
        </p:txBody>
      </p:sp>
      <p:sp>
        <p:nvSpPr>
          <p:cNvPr id="3" name="Marcador de fecha 2"/>
          <p:cNvSpPr>
            <a:spLocks noGrp="1"/>
          </p:cNvSpPr>
          <p:nvPr>
            <p:ph type="dt" sz="quarter" idx="10"/>
          </p:nvPr>
        </p:nvSpPr>
        <p:spPr/>
        <p:txBody>
          <a:bodyPr/>
          <a:lstStyle/>
          <a:p>
            <a:pPr>
              <a:defRPr/>
            </a:pPr>
            <a:fld id="{621398A8-E0E6-4E66-A557-74F94AEF0BE8}" type="datetime1">
              <a:rPr lang="es-ES" smtClean="0">
                <a:solidFill>
                  <a:srgbClr val="FFFFFF"/>
                </a:solidFill>
              </a:rPr>
              <a:pPr>
                <a:defRPr/>
              </a:pPr>
              <a:t>18/06/2018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F77409B6-230C-4DDE-90CA-715B58E82FBD}" type="slidenum">
              <a:rPr lang="es-ES" altLang="es-ES" sz="1200">
                <a:solidFill>
                  <a:srgbClr val="FFFFFF"/>
                </a:solidFill>
                <a:latin typeface="Verdana" panose="020B0604030504040204" pitchFamily="34" charset="0"/>
              </a:rPr>
              <a:pPr>
                <a:spcBef>
                  <a:spcPct val="0"/>
                </a:spcBef>
                <a:buClrTx/>
                <a:buSzTx/>
                <a:buFontTx/>
                <a:buNone/>
                <a:defRPr/>
              </a:pPr>
              <a:t>61</a:t>
            </a:fld>
            <a:endParaRPr lang="es-ES" altLang="es-ES" sz="1200">
              <a:solidFill>
                <a:srgbClr val="FFFFFF"/>
              </a:solidFill>
              <a:latin typeface="Verdana" panose="020B0604030504040204" pitchFamily="34" charset="0"/>
            </a:endParaRPr>
          </a:p>
        </p:txBody>
      </p:sp>
      <p:pic>
        <p:nvPicPr>
          <p:cNvPr id="97286" name="Imagen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65314" y="1306513"/>
            <a:ext cx="8461375" cy="504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43856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116632"/>
            <a:ext cx="8229600" cy="1143000"/>
          </a:xfrm>
        </p:spPr>
        <p:txBody>
          <a:bodyPr/>
          <a:lstStyle/>
          <a:p>
            <a:r>
              <a:rPr lang="es-ES" sz="4000" dirty="0">
                <a:solidFill>
                  <a:srgbClr val="FFFF00"/>
                </a:solidFill>
              </a:rPr>
              <a:t>Pero una potencia sobrevalorada</a:t>
            </a:r>
          </a:p>
        </p:txBody>
      </p:sp>
      <p:sp>
        <p:nvSpPr>
          <p:cNvPr id="3" name="2 Marcador de contenido"/>
          <p:cNvSpPr>
            <a:spLocks noGrp="1"/>
          </p:cNvSpPr>
          <p:nvPr>
            <p:ph idx="1"/>
          </p:nvPr>
        </p:nvSpPr>
        <p:spPr>
          <a:xfrm>
            <a:off x="152400" y="1346548"/>
            <a:ext cx="11430000" cy="4530725"/>
          </a:xfrm>
        </p:spPr>
        <p:txBody>
          <a:bodyPr/>
          <a:lstStyle/>
          <a:p>
            <a:pPr>
              <a:buFont typeface="Arial" panose="020B0604020202020204" pitchFamily="34" charset="0"/>
              <a:buChar char="•"/>
            </a:pPr>
            <a:r>
              <a:rPr lang="es-ES" sz="2000" dirty="0"/>
              <a:t>Territorio gigantesco, once husos horarios, abierto y que no puede controlar (17 millones km</a:t>
            </a:r>
            <a:r>
              <a:rPr lang="es-ES" sz="2000" baseline="30000" dirty="0"/>
              <a:t>2</a:t>
            </a:r>
            <a:r>
              <a:rPr lang="es-ES" sz="2000" dirty="0"/>
              <a:t>).</a:t>
            </a:r>
          </a:p>
          <a:p>
            <a:pPr>
              <a:buFont typeface="Arial" panose="020B0604020202020204" pitchFamily="34" charset="0"/>
              <a:buChar char="•"/>
            </a:pPr>
            <a:r>
              <a:rPr lang="es-ES" sz="2000" dirty="0"/>
              <a:t>Demografía desastrosa (146-120 M. Hab.), al lado del  gigante demográfico chino.</a:t>
            </a:r>
          </a:p>
          <a:p>
            <a:pPr>
              <a:buFont typeface="Arial" panose="020B0604020202020204" pitchFamily="34" charset="0"/>
              <a:buChar char="•"/>
            </a:pPr>
            <a:r>
              <a:rPr lang="es-ES" sz="2000" dirty="0"/>
              <a:t>Una economía de monocultivo: </a:t>
            </a:r>
            <a:r>
              <a:rPr lang="es-ES" sz="2000" dirty="0" err="1"/>
              <a:t>petro</a:t>
            </a:r>
            <a:r>
              <a:rPr lang="es-ES" sz="2000" dirty="0"/>
              <a:t>-estado. Un PIB como Italia y una renta </a:t>
            </a:r>
            <a:r>
              <a:rPr lang="es-ES" sz="2000" i="1" dirty="0"/>
              <a:t>per </a:t>
            </a:r>
            <a:r>
              <a:rPr lang="es-ES" sz="2000" i="1" dirty="0" err="1"/>
              <a:t>capita</a:t>
            </a:r>
            <a:r>
              <a:rPr lang="es-ES" sz="2000" dirty="0"/>
              <a:t> de 11.000$.  No tiene economía.</a:t>
            </a:r>
          </a:p>
          <a:p>
            <a:pPr>
              <a:buFont typeface="Arial" panose="020B0604020202020204" pitchFamily="34" charset="0"/>
              <a:buChar char="•"/>
            </a:pPr>
            <a:r>
              <a:rPr lang="es-ES" sz="2000" dirty="0"/>
              <a:t>Políticamente es una cleptocracia. No tiene  Estado.</a:t>
            </a:r>
          </a:p>
          <a:p>
            <a:pPr>
              <a:buFont typeface="Arial" panose="020B0604020202020204" pitchFamily="34" charset="0"/>
              <a:buChar char="•"/>
            </a:pPr>
            <a:r>
              <a:rPr lang="es-ES" sz="2000" dirty="0"/>
              <a:t>Militarmente gasta en defensa 1/3 que la UE a 28. Su armada es casi como la española (nivel 3). Guerra hibrida, barata.  No tiene ejercito.</a:t>
            </a:r>
          </a:p>
          <a:p>
            <a:pPr>
              <a:buFont typeface="Arial" panose="020B0604020202020204" pitchFamily="34" charset="0"/>
              <a:buChar char="•"/>
            </a:pPr>
            <a:r>
              <a:rPr lang="es-ES" sz="2000" dirty="0"/>
              <a:t>Carece por completo de </a:t>
            </a:r>
            <a:r>
              <a:rPr lang="es-ES" sz="2000" i="1" dirty="0" err="1"/>
              <a:t>soft-power</a:t>
            </a:r>
            <a:r>
              <a:rPr lang="es-ES" sz="2000" i="1" dirty="0"/>
              <a:t>.</a:t>
            </a:r>
          </a:p>
          <a:p>
            <a:pPr>
              <a:buFont typeface="Arial" panose="020B0604020202020204" pitchFamily="34" charset="0"/>
              <a:buChar char="•"/>
            </a:pPr>
            <a:r>
              <a:rPr lang="es-ES" sz="2000" dirty="0"/>
              <a:t>Pero nacionalismo agresivo</a:t>
            </a:r>
          </a:p>
          <a:p>
            <a:pPr>
              <a:buFont typeface="Arial" panose="020B0604020202020204" pitchFamily="34" charset="0"/>
              <a:buChar char="•"/>
            </a:pPr>
            <a:r>
              <a:rPr lang="es-ES" sz="2000" dirty="0"/>
              <a:t>Dos activos:</a:t>
            </a:r>
          </a:p>
          <a:p>
            <a:pPr lvl="1"/>
            <a:r>
              <a:rPr lang="es-ES" sz="1800" dirty="0"/>
              <a:t>8.000 cabeza nucleares</a:t>
            </a:r>
          </a:p>
          <a:p>
            <a:pPr lvl="1"/>
            <a:r>
              <a:rPr lang="es-ES" sz="1800" dirty="0"/>
              <a:t>La osadía y la astucia de Putin apoyada en el resentimiento de la población contra Occidente (sólo en parte justificado). (OTAN; minorías rusas; Crimea/Ucrania)</a:t>
            </a:r>
          </a:p>
          <a:p>
            <a:pPr lvl="1"/>
            <a:endParaRPr lang="es-ES" sz="2000" dirty="0"/>
          </a:p>
        </p:txBody>
      </p:sp>
      <p:sp>
        <p:nvSpPr>
          <p:cNvPr id="4" name="3 Marcador de fecha"/>
          <p:cNvSpPr>
            <a:spLocks noGrp="1"/>
          </p:cNvSpPr>
          <p:nvPr>
            <p:ph type="dt" sz="half" idx="10"/>
          </p:nvPr>
        </p:nvSpPr>
        <p:spPr/>
        <p:txBody>
          <a:bodyPr/>
          <a:lstStyle/>
          <a:p>
            <a:pPr>
              <a:defRPr/>
            </a:pPr>
            <a:fld id="{3CE8C7B5-9249-45EE-A791-5D8FCB136CED}" type="datetime1">
              <a:rPr lang="es-ES" smtClean="0"/>
              <a:pPr>
                <a:defRPr/>
              </a:pPr>
              <a:t>18/06/2018</a:t>
            </a:fld>
            <a:endParaRPr lang="es-ES"/>
          </a:p>
        </p:txBody>
      </p:sp>
      <p:sp>
        <p:nvSpPr>
          <p:cNvPr id="5" name="4 Marcador de pie de página"/>
          <p:cNvSpPr>
            <a:spLocks noGrp="1"/>
          </p:cNvSpPr>
          <p:nvPr>
            <p:ph type="ftr" sz="quarter" idx="11"/>
          </p:nvPr>
        </p:nvSpPr>
        <p:spPr/>
        <p:txBody>
          <a:bodyPr/>
          <a:lstStyle/>
          <a:p>
            <a:pPr>
              <a:defRPr/>
            </a:pPr>
            <a:r>
              <a:rPr lang="es-ES"/>
              <a:t>E. Lamo de Espinosa- RIE</a:t>
            </a:r>
          </a:p>
        </p:txBody>
      </p:sp>
      <p:sp>
        <p:nvSpPr>
          <p:cNvPr id="6" name="5 Marcador de número de diapositiva"/>
          <p:cNvSpPr>
            <a:spLocks noGrp="1"/>
          </p:cNvSpPr>
          <p:nvPr>
            <p:ph type="sldNum" sz="quarter" idx="12"/>
          </p:nvPr>
        </p:nvSpPr>
        <p:spPr/>
        <p:txBody>
          <a:bodyPr/>
          <a:lstStyle/>
          <a:p>
            <a:pPr>
              <a:defRPr/>
            </a:pPr>
            <a:fld id="{EBFDF35D-07F7-4552-A80D-DC657750AE1F}" type="slidenum">
              <a:rPr lang="es-ES" smtClean="0"/>
              <a:pPr>
                <a:defRPr/>
              </a:pPr>
              <a:t>62</a:t>
            </a:fld>
            <a:endParaRPr lang="es-ES"/>
          </a:p>
        </p:txBody>
      </p:sp>
    </p:spTree>
    <p:extLst>
      <p:ext uri="{BB962C8B-B14F-4D97-AF65-F5344CB8AC3E}">
        <p14:creationId xmlns:p14="http://schemas.microsoft.com/office/powerpoint/2010/main" val="23712206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xmlns="" id="{02A0A75C-1C2D-42CE-AF45-10EEBEDCAE14}"/>
              </a:ext>
            </a:extLst>
          </p:cNvPr>
          <p:cNvSpPr>
            <a:spLocks noGrp="1"/>
          </p:cNvSpPr>
          <p:nvPr>
            <p:ph type="title"/>
          </p:nvPr>
        </p:nvSpPr>
        <p:spPr>
          <a:xfrm>
            <a:off x="609600" y="237173"/>
            <a:ext cx="10972800" cy="1143000"/>
          </a:xfrm>
        </p:spPr>
        <p:txBody>
          <a:bodyPr/>
          <a:lstStyle/>
          <a:p>
            <a:r>
              <a:rPr lang="es-ES" dirty="0"/>
              <a:t>Un </a:t>
            </a:r>
            <a:r>
              <a:rPr lang="es-ES" dirty="0" err="1"/>
              <a:t>petro</a:t>
            </a:r>
            <a:r>
              <a:rPr lang="es-ES" dirty="0"/>
              <a:t>-estado</a:t>
            </a:r>
          </a:p>
        </p:txBody>
      </p:sp>
      <p:sp>
        <p:nvSpPr>
          <p:cNvPr id="4" name="Marcador de fecha 3">
            <a:extLst>
              <a:ext uri="{FF2B5EF4-FFF2-40B4-BE49-F238E27FC236}">
                <a16:creationId xmlns:a16="http://schemas.microsoft.com/office/drawing/2014/main" xmlns="" id="{81684023-8D8E-476D-9C15-1846CF35BCCC}"/>
              </a:ext>
            </a:extLst>
          </p:cNvPr>
          <p:cNvSpPr>
            <a:spLocks noGrp="1"/>
          </p:cNvSpPr>
          <p:nvPr>
            <p:ph type="dt" sz="half" idx="10"/>
          </p:nvPr>
        </p:nvSpPr>
        <p:spPr/>
        <p:txBody>
          <a:bodyPr/>
          <a:lstStyle/>
          <a:p>
            <a:pPr>
              <a:defRPr/>
            </a:pPr>
            <a:fld id="{D9677213-B68A-40FB-AE07-EEA1051667C3}" type="datetime1">
              <a:rPr lang="es-ES" smtClean="0">
                <a:solidFill>
                  <a:srgbClr val="FFFFFF"/>
                </a:solidFill>
              </a:rPr>
              <a:pPr>
                <a:defRPr/>
              </a:pPr>
              <a:t>18/06/2018</a:t>
            </a:fld>
            <a:endParaRPr lang="es-ES">
              <a:solidFill>
                <a:srgbClr val="FFFFFF"/>
              </a:solidFill>
            </a:endParaRPr>
          </a:p>
        </p:txBody>
      </p:sp>
      <p:sp>
        <p:nvSpPr>
          <p:cNvPr id="5" name="Marcador de pie de página 4">
            <a:extLst>
              <a:ext uri="{FF2B5EF4-FFF2-40B4-BE49-F238E27FC236}">
                <a16:creationId xmlns:a16="http://schemas.microsoft.com/office/drawing/2014/main" xmlns="" id="{F6884F0F-F11B-4E92-B12A-4708F6A9CD7B}"/>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610C7DD8-1323-4421-86D0-836BD442460B}"/>
              </a:ext>
            </a:extLst>
          </p:cNvPr>
          <p:cNvSpPr>
            <a:spLocks noGrp="1"/>
          </p:cNvSpPr>
          <p:nvPr>
            <p:ph type="sldNum" sz="quarter" idx="12"/>
          </p:nvPr>
        </p:nvSpPr>
        <p:spPr/>
        <p:txBody>
          <a:bodyPr/>
          <a:lstStyle/>
          <a:p>
            <a:pPr>
              <a:defRPr/>
            </a:pPr>
            <a:fld id="{E26A3245-B464-4580-98AA-25475F503A0A}" type="slidenum">
              <a:rPr lang="es-ES" altLang="es-ES" smtClean="0">
                <a:solidFill>
                  <a:srgbClr val="FFFFFF"/>
                </a:solidFill>
              </a:rPr>
              <a:pPr>
                <a:defRPr/>
              </a:pPr>
              <a:t>63</a:t>
            </a:fld>
            <a:endParaRPr lang="es-ES" altLang="es-ES">
              <a:solidFill>
                <a:srgbClr val="FFFFFF"/>
              </a:solidFill>
            </a:endParaRPr>
          </a:p>
        </p:txBody>
      </p:sp>
      <p:pic>
        <p:nvPicPr>
          <p:cNvPr id="8" name="Imagen 7">
            <a:extLst>
              <a:ext uri="{FF2B5EF4-FFF2-40B4-BE49-F238E27FC236}">
                <a16:creationId xmlns:a16="http://schemas.microsoft.com/office/drawing/2014/main" xmlns="" id="{770651EB-0E97-46D2-BA6D-71A7E943E1B8}"/>
              </a:ext>
            </a:extLst>
          </p:cNvPr>
          <p:cNvPicPr>
            <a:picLocks noChangeAspect="1"/>
          </p:cNvPicPr>
          <p:nvPr/>
        </p:nvPicPr>
        <p:blipFill>
          <a:blip r:embed="rId2"/>
          <a:stretch>
            <a:fillRect/>
          </a:stretch>
        </p:blipFill>
        <p:spPr>
          <a:xfrm>
            <a:off x="990367" y="1270001"/>
            <a:ext cx="10019884" cy="4973638"/>
          </a:xfrm>
          <a:prstGeom prst="rect">
            <a:avLst/>
          </a:prstGeom>
        </p:spPr>
      </p:pic>
    </p:spTree>
    <p:extLst>
      <p:ext uri="{BB962C8B-B14F-4D97-AF65-F5344CB8AC3E}">
        <p14:creationId xmlns:p14="http://schemas.microsoft.com/office/powerpoint/2010/main" val="16561075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FFADA03-1A58-4D1B-802E-84C84631A596}"/>
              </a:ext>
            </a:extLst>
          </p:cNvPr>
          <p:cNvSpPr>
            <a:spLocks noGrp="1"/>
          </p:cNvSpPr>
          <p:nvPr>
            <p:ph type="title"/>
          </p:nvPr>
        </p:nvSpPr>
        <p:spPr/>
        <p:txBody>
          <a:bodyPr/>
          <a:lstStyle/>
          <a:p>
            <a:endParaRPr lang="es-ES"/>
          </a:p>
        </p:txBody>
      </p:sp>
      <p:sp>
        <p:nvSpPr>
          <p:cNvPr id="3" name="Marcador de fecha 2">
            <a:extLst>
              <a:ext uri="{FF2B5EF4-FFF2-40B4-BE49-F238E27FC236}">
                <a16:creationId xmlns:a16="http://schemas.microsoft.com/office/drawing/2014/main" xmlns="" id="{0E572A0D-F62F-4940-9318-20485A9C89B1}"/>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C104971B-F617-4FF1-A5ED-63AA83AA5445}"/>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44C57885-7F52-430D-B8C7-C741E5113EDA}"/>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64</a:t>
            </a:fld>
            <a:endParaRPr lang="es-ES" altLang="es-ES">
              <a:solidFill>
                <a:srgbClr val="FFFFFF"/>
              </a:solidFill>
            </a:endParaRPr>
          </a:p>
        </p:txBody>
      </p:sp>
      <p:pic>
        <p:nvPicPr>
          <p:cNvPr id="6" name="Imagen 5">
            <a:extLst>
              <a:ext uri="{FF2B5EF4-FFF2-40B4-BE49-F238E27FC236}">
                <a16:creationId xmlns:a16="http://schemas.microsoft.com/office/drawing/2014/main" xmlns="" id="{FF82726A-639E-4550-BED9-F87784B9C8E1}"/>
              </a:ext>
            </a:extLst>
          </p:cNvPr>
          <p:cNvPicPr>
            <a:picLocks noChangeAspect="1"/>
          </p:cNvPicPr>
          <p:nvPr/>
        </p:nvPicPr>
        <p:blipFill>
          <a:blip r:embed="rId2"/>
          <a:stretch>
            <a:fillRect/>
          </a:stretch>
        </p:blipFill>
        <p:spPr>
          <a:xfrm>
            <a:off x="1184656" y="350425"/>
            <a:ext cx="9667875" cy="6232366"/>
          </a:xfrm>
          <a:prstGeom prst="rect">
            <a:avLst/>
          </a:prstGeom>
        </p:spPr>
      </p:pic>
      <mc:AlternateContent xmlns:mc="http://schemas.openxmlformats.org/markup-compatibility/2006">
        <mc:Choice xmlns:p14="http://schemas.microsoft.com/office/powerpoint/2010/main" Requires="p14">
          <p:contentPart p14:bwMode="auto" r:id="rId3">
            <p14:nvContentPartPr>
              <p14:cNvPr id="8" name="Ink 4"/>
              <p14:cNvContentPartPr>
                <a14:cpLocks xmlns:a14="http://schemas.microsoft.com/office/drawing/2010/main" noRot="1" noChangeAspect="1" noEditPoints="1" noChangeArrowheads="1" noChangeShapeType="1"/>
              </p14:cNvContentPartPr>
              <p14:nvPr/>
            </p14:nvContentPartPr>
            <p14:xfrm>
              <a:off x="2566416" y="3039264"/>
              <a:ext cx="1376755" cy="362304"/>
            </p14:xfrm>
          </p:contentPart>
        </mc:Choice>
        <mc:Fallback>
          <p:pic>
            <p:nvPicPr>
              <p:cNvPr id="8" name="Ink 4"/>
              <p:cNvPicPr>
                <a:picLocks noRot="1" noChangeAspect="1" noEditPoints="1" noChangeArrowheads="1" noChangeShapeType="1"/>
              </p:cNvPicPr>
              <p:nvPr/>
            </p:nvPicPr>
            <p:blipFill>
              <a:blip r:embed="rId4"/>
              <a:stretch>
                <a:fillRect/>
              </a:stretch>
            </p:blipFill>
            <p:spPr>
              <a:xfrm>
                <a:off x="2555975" y="3027751"/>
                <a:ext cx="1401957" cy="387489"/>
              </a:xfrm>
              <a:prstGeom prst="rect">
                <a:avLst/>
              </a:prstGeom>
            </p:spPr>
          </p:pic>
        </mc:Fallback>
      </mc:AlternateContent>
    </p:spTree>
    <p:extLst>
      <p:ext uri="{BB962C8B-B14F-4D97-AF65-F5344CB8AC3E}">
        <p14:creationId xmlns:p14="http://schemas.microsoft.com/office/powerpoint/2010/main" val="22321890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0BC9AD6-9D1D-4634-B950-8FCE6E91E329}"/>
              </a:ext>
            </a:extLst>
          </p:cNvPr>
          <p:cNvSpPr>
            <a:spLocks noGrp="1"/>
          </p:cNvSpPr>
          <p:nvPr>
            <p:ph type="title"/>
          </p:nvPr>
        </p:nvSpPr>
        <p:spPr>
          <a:xfrm>
            <a:off x="294640" y="2472373"/>
            <a:ext cx="5983327" cy="1143000"/>
          </a:xfrm>
        </p:spPr>
        <p:txBody>
          <a:bodyPr/>
          <a:lstStyle/>
          <a:p>
            <a:r>
              <a:rPr lang="es-ES" dirty="0"/>
              <a:t>Red de </a:t>
            </a:r>
            <a:r>
              <a:rPr lang="es-ES" dirty="0" smtClean="0"/>
              <a:t>oleoductos</a:t>
            </a:r>
            <a:br>
              <a:rPr lang="es-ES" dirty="0" smtClean="0"/>
            </a:br>
            <a:r>
              <a:rPr lang="es-ES" dirty="0"/>
              <a:t/>
            </a:r>
            <a:br>
              <a:rPr lang="es-ES" dirty="0"/>
            </a:br>
            <a:r>
              <a:rPr lang="es-ES" sz="3200" dirty="0" smtClean="0"/>
              <a:t>Con los que chantajea a Europa</a:t>
            </a:r>
            <a:endParaRPr lang="es-ES" sz="3200" dirty="0"/>
          </a:p>
        </p:txBody>
      </p:sp>
      <p:sp>
        <p:nvSpPr>
          <p:cNvPr id="3" name="Marcador de fecha 2">
            <a:extLst>
              <a:ext uri="{FF2B5EF4-FFF2-40B4-BE49-F238E27FC236}">
                <a16:creationId xmlns:a16="http://schemas.microsoft.com/office/drawing/2014/main" xmlns="" id="{1A8EB9F3-6F6B-4502-A743-CA82ABED54A0}"/>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064B7376-A49F-45DB-B81D-D5A53340DAB2}"/>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A6C20FCF-1966-423C-8877-393C9F0EEF00}"/>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65</a:t>
            </a:fld>
            <a:endParaRPr lang="es-ES" altLang="es-ES">
              <a:solidFill>
                <a:srgbClr val="FFFFFF"/>
              </a:solidFill>
            </a:endParaRPr>
          </a:p>
        </p:txBody>
      </p:sp>
      <p:pic>
        <p:nvPicPr>
          <p:cNvPr id="6" name="Imagen 5">
            <a:extLst>
              <a:ext uri="{FF2B5EF4-FFF2-40B4-BE49-F238E27FC236}">
                <a16:creationId xmlns:a16="http://schemas.microsoft.com/office/drawing/2014/main" xmlns="" id="{B503894D-1094-4D55-8C4B-A217522AE8D8}"/>
              </a:ext>
            </a:extLst>
          </p:cNvPr>
          <p:cNvPicPr>
            <a:picLocks noChangeAspect="1"/>
          </p:cNvPicPr>
          <p:nvPr/>
        </p:nvPicPr>
        <p:blipFill>
          <a:blip r:embed="rId2"/>
          <a:stretch>
            <a:fillRect/>
          </a:stretch>
        </p:blipFill>
        <p:spPr>
          <a:xfrm>
            <a:off x="6592927" y="0"/>
            <a:ext cx="5345073" cy="6858000"/>
          </a:xfrm>
          <a:prstGeom prst="rect">
            <a:avLst/>
          </a:prstGeom>
        </p:spPr>
      </p:pic>
    </p:spTree>
    <p:extLst>
      <p:ext uri="{BB962C8B-B14F-4D97-AF65-F5344CB8AC3E}">
        <p14:creationId xmlns:p14="http://schemas.microsoft.com/office/powerpoint/2010/main" val="16341099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344" y="2618677"/>
            <a:ext cx="2844800" cy="1143000"/>
          </a:xfrm>
        </p:spPr>
        <p:txBody>
          <a:bodyPr/>
          <a:lstStyle/>
          <a:p>
            <a:r>
              <a:rPr lang="es-ES" sz="2800" dirty="0" smtClean="0"/>
              <a:t>Gas EU – Rusia </a:t>
            </a:r>
            <a:endParaRPr lang="en-US" sz="2800" dirty="0"/>
          </a:p>
        </p:txBody>
      </p:sp>
      <p:sp>
        <p:nvSpPr>
          <p:cNvPr id="3" name="Marcador de fecha 2"/>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smtClean="0">
                <a:solidFill>
                  <a:srgbClr val="FFFFFF"/>
                </a:solidFill>
              </a:rPr>
              <a:t>E. Lamo de Espinosa</a:t>
            </a:r>
            <a:endParaRPr lang="es-ES">
              <a:solidFill>
                <a:srgbClr val="FFFFFF"/>
              </a:solidFill>
            </a:endParaRPr>
          </a:p>
        </p:txBody>
      </p:sp>
      <p:sp>
        <p:nvSpPr>
          <p:cNvPr id="5" name="Marcador de número de diapositiva 4"/>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66</a:t>
            </a:fld>
            <a:endParaRPr lang="es-ES" altLang="es-ES">
              <a:solidFill>
                <a:srgbClr val="FFFFFF"/>
              </a:solidFill>
            </a:endParaRPr>
          </a:p>
        </p:txBody>
      </p:sp>
      <p:pic>
        <p:nvPicPr>
          <p:cNvPr id="7170" name="Picture 2" descr="Resultado de imagen de The EU energy depend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4445" y="512064"/>
            <a:ext cx="9361571" cy="5731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77158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5074" name="Rectangle 1026">
            <a:extLst/>
          </p:cNvPr>
          <p:cNvSpPr>
            <a:spLocks noGrp="1" noChangeArrowheads="1"/>
          </p:cNvSpPr>
          <p:nvPr>
            <p:ph type="title"/>
          </p:nvPr>
        </p:nvSpPr>
        <p:spPr>
          <a:xfrm>
            <a:off x="1788160" y="2659380"/>
            <a:ext cx="8229600" cy="1143000"/>
          </a:xfrm>
        </p:spPr>
        <p:txBody>
          <a:bodyPr/>
          <a:lstStyle/>
          <a:p>
            <a:pPr eaLnBrk="1" hangingPunct="1">
              <a:defRPr/>
            </a:pPr>
            <a:r>
              <a:rPr lang="es-ES" sz="3600" dirty="0">
                <a:solidFill>
                  <a:schemeClr val="tx1"/>
                </a:solidFill>
              </a:rPr>
              <a:t/>
            </a:r>
            <a:br>
              <a:rPr lang="es-ES" sz="3600" dirty="0">
                <a:solidFill>
                  <a:schemeClr val="tx1"/>
                </a:solidFill>
              </a:rPr>
            </a:br>
            <a:r>
              <a:rPr lang="es-ES" sz="4800" b="1" dirty="0">
                <a:solidFill>
                  <a:srgbClr val="FFFF00"/>
                </a:solidFill>
              </a:rPr>
              <a:t>¿Y Europa?</a:t>
            </a:r>
            <a:br>
              <a:rPr lang="es-ES" sz="4800" b="1" dirty="0">
                <a:solidFill>
                  <a:srgbClr val="FFFF00"/>
                </a:solidFill>
              </a:rPr>
            </a:br>
            <a:r>
              <a:rPr lang="es-ES" dirty="0">
                <a:solidFill>
                  <a:schemeClr val="tx1"/>
                </a:solidFill>
              </a:rPr>
              <a:t/>
            </a:r>
            <a:br>
              <a:rPr lang="es-ES" dirty="0">
                <a:solidFill>
                  <a:schemeClr val="tx1"/>
                </a:solidFill>
              </a:rPr>
            </a:br>
            <a:endParaRPr lang="es-ES" sz="2800" dirty="0">
              <a:solidFill>
                <a:schemeClr val="tx1"/>
              </a:solidFill>
            </a:endParaRPr>
          </a:p>
        </p:txBody>
      </p:sp>
      <p:sp>
        <p:nvSpPr>
          <p:cNvPr id="3" name="4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C32612A1-E181-4B7E-BEDF-BD9E4DB0363A}" type="slidenum">
              <a:rPr lang="es-ES" altLang="es-ES" sz="1200">
                <a:solidFill>
                  <a:srgbClr val="FFFFFF"/>
                </a:solidFill>
                <a:latin typeface="Verdana" panose="020B0604030504040204" pitchFamily="34" charset="0"/>
              </a:rPr>
              <a:pPr>
                <a:spcBef>
                  <a:spcPct val="0"/>
                </a:spcBef>
                <a:buClrTx/>
                <a:buSzTx/>
                <a:buFontTx/>
                <a:buNone/>
                <a:defRPr/>
              </a:pPr>
              <a:t>67</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A5A3F452-A6BC-44B9-BED1-7FE061F158CF}" type="datetime1">
              <a:rPr lang="es-ES">
                <a:solidFill>
                  <a:srgbClr val="FFFFFF"/>
                </a:solidFill>
              </a:rPr>
              <a:pPr>
                <a:defRPr/>
              </a:pPr>
              <a:t>18/06/2018</a:t>
            </a:fld>
            <a:endParaRPr lang="es-ES">
              <a:solidFill>
                <a:srgbClr val="FFFFFF"/>
              </a:solidFill>
            </a:endParaRPr>
          </a:p>
        </p:txBody>
      </p:sp>
      <p:sp>
        <p:nvSpPr>
          <p:cNvPr id="4" name="3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30017042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xmlns="" id="{8CA4ACD6-216E-4A82-A765-DAD4E25BB96F}"/>
              </a:ext>
            </a:extLst>
          </p:cNvPr>
          <p:cNvSpPr>
            <a:spLocks noGrp="1"/>
          </p:cNvSpPr>
          <p:nvPr>
            <p:ph type="title"/>
          </p:nvPr>
        </p:nvSpPr>
        <p:spPr/>
        <p:txBody>
          <a:bodyPr/>
          <a:lstStyle/>
          <a:p>
            <a:endParaRPr lang="es-ES"/>
          </a:p>
        </p:txBody>
      </p:sp>
      <p:sp>
        <p:nvSpPr>
          <p:cNvPr id="8" name="Marcador de contenido 7">
            <a:extLst>
              <a:ext uri="{FF2B5EF4-FFF2-40B4-BE49-F238E27FC236}">
                <a16:creationId xmlns:a16="http://schemas.microsoft.com/office/drawing/2014/main" xmlns="" id="{350D395A-FF4F-4357-A973-315718CFFFD5}"/>
              </a:ext>
            </a:extLst>
          </p:cNvPr>
          <p:cNvSpPr>
            <a:spLocks noGrp="1"/>
          </p:cNvSpPr>
          <p:nvPr>
            <p:ph idx="1"/>
          </p:nvPr>
        </p:nvSpPr>
        <p:spPr>
          <a:xfrm>
            <a:off x="-40638" y="1294698"/>
            <a:ext cx="2346958" cy="4530725"/>
          </a:xfrm>
        </p:spPr>
        <p:txBody>
          <a:bodyPr/>
          <a:lstStyle/>
          <a:p>
            <a:r>
              <a:rPr lang="es-ES" sz="2000" dirty="0"/>
              <a:t>Cuatro (+1) penínsulas</a:t>
            </a:r>
          </a:p>
          <a:p>
            <a:r>
              <a:rPr lang="es-ES" sz="2000" dirty="0"/>
              <a:t>Seis cadenas montañosas</a:t>
            </a:r>
          </a:p>
          <a:p>
            <a:r>
              <a:rPr lang="es-ES" sz="2000" dirty="0"/>
              <a:t>Dos (+1) mares interiores</a:t>
            </a:r>
          </a:p>
          <a:p>
            <a:r>
              <a:rPr lang="es-ES" sz="2000" dirty="0"/>
              <a:t>La gran llanura del norte</a:t>
            </a:r>
          </a:p>
          <a:p>
            <a:r>
              <a:rPr lang="es-ES" sz="2000" dirty="0"/>
              <a:t>El Danubio</a:t>
            </a:r>
          </a:p>
          <a:p>
            <a:r>
              <a:rPr lang="es-ES" sz="2000" dirty="0"/>
              <a:t>El eje GIUK</a:t>
            </a:r>
          </a:p>
          <a:p>
            <a:endParaRPr lang="es-ES" sz="2000" dirty="0"/>
          </a:p>
        </p:txBody>
      </p:sp>
      <p:sp>
        <p:nvSpPr>
          <p:cNvPr id="3" name="Marcador de fecha 2">
            <a:extLst>
              <a:ext uri="{FF2B5EF4-FFF2-40B4-BE49-F238E27FC236}">
                <a16:creationId xmlns:a16="http://schemas.microsoft.com/office/drawing/2014/main" xmlns="" id="{181B8391-D356-4160-A5C1-69DF8B099ADB}"/>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023D5336-1F29-4AEF-AEE7-21CE8EA38A5B}"/>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AE48F2BB-98E3-45A9-ACCA-1B1F6E6E75D2}"/>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68</a:t>
            </a:fld>
            <a:endParaRPr lang="es-ES" altLang="es-ES">
              <a:solidFill>
                <a:srgbClr val="FFFFFF"/>
              </a:solidFill>
            </a:endParaRPr>
          </a:p>
        </p:txBody>
      </p:sp>
      <p:pic>
        <p:nvPicPr>
          <p:cNvPr id="6" name="Imagen 5">
            <a:extLst>
              <a:ext uri="{FF2B5EF4-FFF2-40B4-BE49-F238E27FC236}">
                <a16:creationId xmlns:a16="http://schemas.microsoft.com/office/drawing/2014/main" xmlns="" id="{DEDA62BA-1190-4EE2-B2B4-B4BDEFA6997C}"/>
              </a:ext>
            </a:extLst>
          </p:cNvPr>
          <p:cNvPicPr>
            <a:picLocks noChangeAspect="1"/>
          </p:cNvPicPr>
          <p:nvPr/>
        </p:nvPicPr>
        <p:blipFill>
          <a:blip r:embed="rId2"/>
          <a:stretch>
            <a:fillRect/>
          </a:stretch>
        </p:blipFill>
        <p:spPr>
          <a:xfrm>
            <a:off x="2392680" y="277813"/>
            <a:ext cx="9545320" cy="5965825"/>
          </a:xfrm>
          <a:prstGeom prst="rect">
            <a:avLst/>
          </a:prstGeom>
        </p:spPr>
      </p:pic>
    </p:spTree>
    <p:extLst>
      <p:ext uri="{BB962C8B-B14F-4D97-AF65-F5344CB8AC3E}">
        <p14:creationId xmlns:p14="http://schemas.microsoft.com/office/powerpoint/2010/main" val="30911660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D271D3E-DE9D-4BA1-BC42-25F948436625}"/>
              </a:ext>
            </a:extLst>
          </p:cNvPr>
          <p:cNvSpPr>
            <a:spLocks noGrp="1"/>
          </p:cNvSpPr>
          <p:nvPr>
            <p:ph type="title"/>
          </p:nvPr>
        </p:nvSpPr>
        <p:spPr/>
        <p:txBody>
          <a:bodyPr/>
          <a:lstStyle/>
          <a:p>
            <a:endParaRPr lang="es-ES"/>
          </a:p>
        </p:txBody>
      </p:sp>
      <p:sp>
        <p:nvSpPr>
          <p:cNvPr id="3" name="Marcador de fecha 2">
            <a:extLst>
              <a:ext uri="{FF2B5EF4-FFF2-40B4-BE49-F238E27FC236}">
                <a16:creationId xmlns:a16="http://schemas.microsoft.com/office/drawing/2014/main" xmlns="" id="{C86CAAAE-AED7-4CA4-84F4-99FF3659B5BA}"/>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AD06630C-F503-4258-8930-CEC9AD0C6898}"/>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489C3425-7CC3-49AA-A4E3-DE8FD8539F99}"/>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69</a:t>
            </a:fld>
            <a:endParaRPr lang="es-ES" altLang="es-ES">
              <a:solidFill>
                <a:srgbClr val="FFFFFF"/>
              </a:solidFill>
            </a:endParaRPr>
          </a:p>
        </p:txBody>
      </p:sp>
      <p:pic>
        <p:nvPicPr>
          <p:cNvPr id="6" name="Imagen 5">
            <a:extLst>
              <a:ext uri="{FF2B5EF4-FFF2-40B4-BE49-F238E27FC236}">
                <a16:creationId xmlns:a16="http://schemas.microsoft.com/office/drawing/2014/main" xmlns="" id="{CFCB3459-DB13-4546-871C-045EEFE88D8C}"/>
              </a:ext>
            </a:extLst>
          </p:cNvPr>
          <p:cNvPicPr>
            <a:picLocks noChangeAspect="1"/>
          </p:cNvPicPr>
          <p:nvPr/>
        </p:nvPicPr>
        <p:blipFill>
          <a:blip r:embed="rId2"/>
          <a:stretch>
            <a:fillRect/>
          </a:stretch>
        </p:blipFill>
        <p:spPr>
          <a:xfrm>
            <a:off x="1111465" y="277814"/>
            <a:ext cx="9383816" cy="6302374"/>
          </a:xfrm>
          <a:prstGeom prst="rect">
            <a:avLst/>
          </a:prstGeom>
        </p:spPr>
      </p:pic>
    </p:spTree>
    <p:extLst>
      <p:ext uri="{BB962C8B-B14F-4D97-AF65-F5344CB8AC3E}">
        <p14:creationId xmlns:p14="http://schemas.microsoft.com/office/powerpoint/2010/main" val="17328730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a:extLst/>
          </p:cNvPr>
          <p:cNvSpPr>
            <a:spLocks noGrp="1"/>
          </p:cNvSpPr>
          <p:nvPr>
            <p:ph type="title"/>
          </p:nvPr>
        </p:nvSpPr>
        <p:spPr>
          <a:xfrm>
            <a:off x="1981200" y="269875"/>
            <a:ext cx="8229600" cy="1143000"/>
          </a:xfrm>
        </p:spPr>
        <p:txBody>
          <a:bodyPr/>
          <a:lstStyle/>
          <a:p>
            <a:pPr>
              <a:defRPr/>
            </a:pPr>
            <a:r>
              <a:rPr lang="es-ES" dirty="0"/>
              <a:t>La UE como modelo</a:t>
            </a:r>
            <a:br>
              <a:rPr lang="es-ES" dirty="0"/>
            </a:br>
            <a:endParaRPr lang="es-ES" dirty="0"/>
          </a:p>
        </p:txBody>
      </p:sp>
      <p:sp>
        <p:nvSpPr>
          <p:cNvPr id="7" name="6 Marcador de contenido">
            <a:extLst/>
          </p:cNvPr>
          <p:cNvSpPr>
            <a:spLocks noGrp="1"/>
          </p:cNvSpPr>
          <p:nvPr>
            <p:ph idx="1"/>
          </p:nvPr>
        </p:nvSpPr>
        <p:spPr>
          <a:xfrm>
            <a:off x="660400" y="1150304"/>
            <a:ext cx="10911840" cy="4530725"/>
          </a:xfrm>
        </p:spPr>
        <p:txBody>
          <a:bodyPr/>
          <a:lstStyle/>
          <a:p>
            <a:pPr>
              <a:defRPr/>
            </a:pPr>
            <a:r>
              <a:rPr lang="es-ES" sz="2000" dirty="0"/>
              <a:t>El éxito de la UE; seguridad, libertad, prosperidad</a:t>
            </a:r>
          </a:p>
          <a:p>
            <a:pPr>
              <a:defRPr/>
            </a:pPr>
            <a:endParaRPr lang="es-ES" sz="2000" dirty="0"/>
          </a:p>
          <a:p>
            <a:pPr>
              <a:defRPr/>
            </a:pPr>
            <a:r>
              <a:rPr lang="es-ES" sz="2000" dirty="0"/>
              <a:t>La UE modelo de sociedad civilizada</a:t>
            </a:r>
          </a:p>
          <a:p>
            <a:pPr>
              <a:defRPr/>
            </a:pPr>
            <a:endParaRPr lang="es-ES" sz="2000" dirty="0"/>
          </a:p>
          <a:p>
            <a:pPr>
              <a:defRPr/>
            </a:pPr>
            <a:r>
              <a:rPr lang="es-ES" sz="2000" dirty="0"/>
              <a:t>Modelo no amenazante, “herbívoro”</a:t>
            </a:r>
          </a:p>
          <a:p>
            <a:pPr>
              <a:defRPr/>
            </a:pPr>
            <a:endParaRPr lang="es-ES" sz="2000" dirty="0"/>
          </a:p>
          <a:p>
            <a:pPr>
              <a:defRPr/>
            </a:pPr>
            <a:r>
              <a:rPr lang="es-ES" sz="2000" dirty="0"/>
              <a:t>Y sobre todo, modelo de gobernanza global: la cooperación europea </a:t>
            </a:r>
            <a:r>
              <a:rPr lang="es-ES" sz="2000" i="1" dirty="0"/>
              <a:t>“no es un fin en sí mismo sino sólo una fase en el camino hacia el mundo organizado de mañana”</a:t>
            </a:r>
            <a:r>
              <a:rPr lang="es-ES" sz="2000" dirty="0"/>
              <a:t> (Jean </a:t>
            </a:r>
            <a:r>
              <a:rPr lang="es-ES" sz="2000" dirty="0" err="1"/>
              <a:t>Monnet</a:t>
            </a:r>
            <a:r>
              <a:rPr lang="es-ES" sz="2000" dirty="0"/>
              <a:t>).  ¿Alternativa al modelo ONU?</a:t>
            </a:r>
          </a:p>
          <a:p>
            <a:pPr>
              <a:defRPr/>
            </a:pPr>
            <a:endParaRPr lang="es-ES" sz="2000" dirty="0"/>
          </a:p>
          <a:p>
            <a:pPr marL="0" indent="0" algn="ctr">
              <a:buNone/>
              <a:defRPr/>
            </a:pPr>
            <a:r>
              <a:rPr lang="es-ES" sz="1800" i="1" dirty="0" err="1"/>
              <a:t>The</a:t>
            </a:r>
            <a:r>
              <a:rPr lang="es-ES" sz="1800" i="1" dirty="0"/>
              <a:t> UE </a:t>
            </a:r>
            <a:r>
              <a:rPr lang="es-ES" sz="1800" i="1" dirty="0" err="1"/>
              <a:t>represents</a:t>
            </a:r>
            <a:r>
              <a:rPr lang="es-ES" sz="1800" i="1" dirty="0"/>
              <a:t> </a:t>
            </a:r>
            <a:r>
              <a:rPr lang="es-ES" sz="1800" i="1" dirty="0" err="1"/>
              <a:t>the</a:t>
            </a:r>
            <a:r>
              <a:rPr lang="es-ES" sz="1800" i="1" dirty="0"/>
              <a:t> </a:t>
            </a:r>
            <a:r>
              <a:rPr lang="es-ES" sz="1800" i="1" dirty="0" err="1"/>
              <a:t>world’s</a:t>
            </a:r>
            <a:r>
              <a:rPr lang="es-ES" sz="1800" i="1" dirty="0"/>
              <a:t> </a:t>
            </a:r>
            <a:r>
              <a:rPr lang="es-ES" sz="1800" i="1" dirty="0" err="1"/>
              <a:t>most</a:t>
            </a:r>
            <a:r>
              <a:rPr lang="es-ES" sz="1800" i="1" dirty="0"/>
              <a:t> </a:t>
            </a:r>
            <a:r>
              <a:rPr lang="es-ES" sz="1800" i="1" dirty="0" err="1"/>
              <a:t>advanced</a:t>
            </a:r>
            <a:r>
              <a:rPr lang="es-ES" sz="1800" i="1" dirty="0"/>
              <a:t> </a:t>
            </a:r>
            <a:r>
              <a:rPr lang="es-ES" sz="1800" i="1" dirty="0" err="1"/>
              <a:t>experiment</a:t>
            </a:r>
            <a:r>
              <a:rPr lang="es-ES" sz="1800" i="1" dirty="0"/>
              <a:t> in inter-</a:t>
            </a:r>
            <a:r>
              <a:rPr lang="es-ES" sz="1800" i="1" dirty="0" err="1"/>
              <a:t>state</a:t>
            </a:r>
            <a:r>
              <a:rPr lang="es-ES" sz="1800" i="1" dirty="0"/>
              <a:t>  </a:t>
            </a:r>
            <a:r>
              <a:rPr lang="es-ES" sz="1800" i="1" dirty="0" err="1"/>
              <a:t>cooperation</a:t>
            </a:r>
            <a:r>
              <a:rPr lang="es-ES" sz="1800" i="1" dirty="0"/>
              <a:t> and in </a:t>
            </a:r>
            <a:r>
              <a:rPr lang="es-ES" sz="1800" i="1" dirty="0" err="1"/>
              <a:t>the</a:t>
            </a:r>
            <a:r>
              <a:rPr lang="es-ES" sz="1800" i="1" dirty="0"/>
              <a:t> </a:t>
            </a:r>
            <a:r>
              <a:rPr lang="es-ES" sz="1800" i="1" dirty="0" err="1"/>
              <a:t>pooling</a:t>
            </a:r>
            <a:r>
              <a:rPr lang="es-ES" sz="1800" i="1" dirty="0"/>
              <a:t> of </a:t>
            </a:r>
            <a:r>
              <a:rPr lang="es-ES" sz="1800" i="1" dirty="0" err="1"/>
              <a:t>national</a:t>
            </a:r>
            <a:r>
              <a:rPr lang="es-ES" sz="1800" i="1" dirty="0"/>
              <a:t> </a:t>
            </a:r>
            <a:r>
              <a:rPr lang="es-ES" sz="1800" i="1" dirty="0" err="1"/>
              <a:t>sovereignty</a:t>
            </a:r>
            <a:r>
              <a:rPr lang="es-ES" sz="1800" i="1" dirty="0"/>
              <a:t>. </a:t>
            </a:r>
            <a:r>
              <a:rPr lang="es-ES" sz="1800" i="1" dirty="0" err="1"/>
              <a:t>If</a:t>
            </a:r>
            <a:r>
              <a:rPr lang="es-ES" sz="1800" i="1" dirty="0"/>
              <a:t> </a:t>
            </a:r>
            <a:r>
              <a:rPr lang="es-ES" sz="1800" i="1" dirty="0" err="1"/>
              <a:t>the</a:t>
            </a:r>
            <a:r>
              <a:rPr lang="es-ES" sz="1800" i="1" dirty="0"/>
              <a:t> EU </a:t>
            </a:r>
            <a:r>
              <a:rPr lang="es-ES" sz="1800" i="1" dirty="0" err="1"/>
              <a:t>fails</a:t>
            </a:r>
            <a:r>
              <a:rPr lang="es-ES" sz="1800" i="1" dirty="0"/>
              <a:t>, </a:t>
            </a:r>
            <a:r>
              <a:rPr lang="es-ES" sz="1800" i="1" dirty="0" err="1"/>
              <a:t>the</a:t>
            </a:r>
            <a:r>
              <a:rPr lang="es-ES" sz="1800" i="1" dirty="0"/>
              <a:t> </a:t>
            </a:r>
            <a:r>
              <a:rPr lang="es-ES" sz="1800" i="1" dirty="0" err="1"/>
              <a:t>most</a:t>
            </a:r>
            <a:r>
              <a:rPr lang="es-ES" sz="1800" i="1" dirty="0"/>
              <a:t> </a:t>
            </a:r>
            <a:r>
              <a:rPr lang="es-ES" sz="1800" i="1" dirty="0" err="1"/>
              <a:t>ambitious</a:t>
            </a:r>
            <a:r>
              <a:rPr lang="es-ES" sz="1800" i="1" dirty="0"/>
              <a:t> </a:t>
            </a:r>
            <a:r>
              <a:rPr lang="es-ES" sz="1800" i="1" dirty="0" err="1"/>
              <a:t>model</a:t>
            </a:r>
            <a:r>
              <a:rPr lang="es-ES" sz="1800" i="1" dirty="0"/>
              <a:t>  </a:t>
            </a:r>
            <a:r>
              <a:rPr lang="es-ES" sz="1800" i="1" dirty="0" err="1"/>
              <a:t>for</a:t>
            </a:r>
            <a:r>
              <a:rPr lang="es-ES" sz="1800" i="1" dirty="0"/>
              <a:t> inter-</a:t>
            </a:r>
            <a:r>
              <a:rPr lang="es-ES" sz="1800" i="1" dirty="0" err="1"/>
              <a:t>national</a:t>
            </a:r>
            <a:r>
              <a:rPr lang="es-ES" sz="1800" i="1" dirty="0"/>
              <a:t> </a:t>
            </a:r>
            <a:r>
              <a:rPr lang="es-ES" sz="1800" i="1" dirty="0" err="1"/>
              <a:t>cooperation</a:t>
            </a:r>
            <a:r>
              <a:rPr lang="es-ES" sz="1800" i="1" dirty="0"/>
              <a:t> </a:t>
            </a:r>
            <a:r>
              <a:rPr lang="es-ES" sz="1800" i="1" dirty="0" err="1"/>
              <a:t>will</a:t>
            </a:r>
            <a:r>
              <a:rPr lang="es-ES" sz="1800" i="1" dirty="0"/>
              <a:t> </a:t>
            </a:r>
            <a:r>
              <a:rPr lang="es-ES" sz="1800" i="1" dirty="0" err="1"/>
              <a:t>fail</a:t>
            </a:r>
            <a:r>
              <a:rPr lang="es-ES" sz="1800" i="1" dirty="0"/>
              <a:t> </a:t>
            </a:r>
            <a:r>
              <a:rPr lang="es-ES" sz="1800" i="1" dirty="0" err="1"/>
              <a:t>with</a:t>
            </a:r>
            <a:r>
              <a:rPr lang="es-ES" sz="1800" i="1" dirty="0"/>
              <a:t> </a:t>
            </a:r>
            <a:r>
              <a:rPr lang="es-ES" sz="1800" i="1" dirty="0" err="1"/>
              <a:t>it</a:t>
            </a:r>
            <a:r>
              <a:rPr lang="es-ES" sz="1800" dirty="0"/>
              <a:t> (FT, </a:t>
            </a:r>
            <a:r>
              <a:rPr lang="es-ES" sz="1800" dirty="0" err="1"/>
              <a:t>January</a:t>
            </a:r>
            <a:r>
              <a:rPr lang="es-ES" sz="1800" dirty="0"/>
              <a:t>, 3, 2012)</a:t>
            </a:r>
          </a:p>
        </p:txBody>
      </p:sp>
      <p:sp>
        <p:nvSpPr>
          <p:cNvPr id="3" name="2 Marcador de fecha">
            <a:extLst/>
          </p:cNvPr>
          <p:cNvSpPr>
            <a:spLocks noGrp="1"/>
          </p:cNvSpPr>
          <p:nvPr>
            <p:ph type="dt" sz="quarter" idx="10"/>
          </p:nvPr>
        </p:nvSpPr>
        <p:spPr/>
        <p:txBody>
          <a:bodyPr/>
          <a:lstStyle/>
          <a:p>
            <a:pPr>
              <a:defRPr/>
            </a:pPr>
            <a:fld id="{EB6A67D8-7469-4342-B089-4026645F2671}" type="datetime1">
              <a:rPr lang="es-ES" smtClean="0">
                <a:solidFill>
                  <a:srgbClr val="FFFFFF"/>
                </a:solidFill>
              </a:rPr>
              <a:pPr>
                <a:defRPr/>
              </a:pPr>
              <a:t>18/06/2018</a:t>
            </a:fld>
            <a:endParaRPr lang="es-ES">
              <a:solidFill>
                <a:srgbClr val="FFFFFF"/>
              </a:solidFill>
            </a:endParaRPr>
          </a:p>
        </p:txBody>
      </p:sp>
      <p:sp>
        <p:nvSpPr>
          <p:cNvPr id="4" name="3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4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62268DCC-D23C-43A7-9B13-E9D5B04A286D}" type="slidenum">
              <a:rPr lang="es-ES" altLang="es-ES" sz="1200">
                <a:solidFill>
                  <a:srgbClr val="FFFFFF"/>
                </a:solidFill>
                <a:latin typeface="Verdana" panose="020B0604030504040204" pitchFamily="34" charset="0"/>
              </a:rPr>
              <a:pPr>
                <a:spcBef>
                  <a:spcPct val="0"/>
                </a:spcBef>
                <a:buClrTx/>
                <a:buSzTx/>
                <a:buFontTx/>
                <a:buNone/>
                <a:defRPr/>
              </a:pPr>
              <a:t>70</a:t>
            </a:fld>
            <a:endParaRPr lang="es-ES" altLang="es-ES" sz="1200">
              <a:solidFill>
                <a:srgbClr val="FFFFFF"/>
              </a:solidFill>
              <a:latin typeface="Verdana" panose="020B0604030504040204" pitchFamily="34" charset="0"/>
            </a:endParaRPr>
          </a:p>
        </p:txBody>
      </p:sp>
    </p:spTree>
    <p:extLst>
      <p:ext uri="{BB962C8B-B14F-4D97-AF65-F5344CB8AC3E}">
        <p14:creationId xmlns:p14="http://schemas.microsoft.com/office/powerpoint/2010/main" val="29481987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3746" name="Rectangle 2">
            <a:extLst/>
          </p:cNvPr>
          <p:cNvSpPr>
            <a:spLocks noGrp="1" noChangeArrowheads="1"/>
          </p:cNvSpPr>
          <p:nvPr>
            <p:ph type="title"/>
          </p:nvPr>
        </p:nvSpPr>
        <p:spPr>
          <a:xfrm>
            <a:off x="1981200" y="307976"/>
            <a:ext cx="8229600" cy="1139825"/>
          </a:xfrm>
        </p:spPr>
        <p:txBody>
          <a:bodyPr/>
          <a:lstStyle/>
          <a:p>
            <a:pPr eaLnBrk="1" hangingPunct="1">
              <a:defRPr/>
            </a:pPr>
            <a:r>
              <a:rPr lang="es-ES" sz="3200" dirty="0">
                <a:solidFill>
                  <a:srgbClr val="FFFF00"/>
                </a:solidFill>
              </a:rPr>
              <a:t>¿Ser una potencia alternativa a USA?</a:t>
            </a:r>
            <a:br>
              <a:rPr lang="es-ES" sz="3200" dirty="0">
                <a:solidFill>
                  <a:srgbClr val="FFFF00"/>
                </a:solidFill>
              </a:rPr>
            </a:br>
            <a:r>
              <a:rPr lang="es-ES" sz="1800" dirty="0">
                <a:solidFill>
                  <a:schemeClr val="tx1"/>
                </a:solidFill>
              </a:rPr>
              <a:t>(Tesis de Chirac/</a:t>
            </a:r>
            <a:r>
              <a:rPr lang="es-ES" sz="1800" dirty="0" err="1">
                <a:solidFill>
                  <a:schemeClr val="tx1"/>
                </a:solidFill>
              </a:rPr>
              <a:t>Schröder</a:t>
            </a:r>
            <a:r>
              <a:rPr lang="es-ES" sz="1800" dirty="0">
                <a:solidFill>
                  <a:schemeClr val="tx1"/>
                </a:solidFill>
              </a:rPr>
              <a:t>/ Zapatero)</a:t>
            </a:r>
            <a:r>
              <a:rPr lang="es-ES" sz="2400" dirty="0">
                <a:solidFill>
                  <a:schemeClr val="tx1"/>
                </a:solidFill>
              </a:rPr>
              <a:t> </a:t>
            </a:r>
            <a:br>
              <a:rPr lang="es-ES" sz="2400" dirty="0">
                <a:solidFill>
                  <a:schemeClr val="tx1"/>
                </a:solidFill>
              </a:rPr>
            </a:br>
            <a:r>
              <a:rPr lang="es-ES" sz="2800" dirty="0">
                <a:solidFill>
                  <a:schemeClr val="tx1"/>
                </a:solidFill>
              </a:rPr>
              <a:t>No, la distancia USA-EU se agranda</a:t>
            </a:r>
            <a:br>
              <a:rPr lang="es-ES" sz="2800" dirty="0">
                <a:solidFill>
                  <a:schemeClr val="tx1"/>
                </a:solidFill>
              </a:rPr>
            </a:br>
            <a:r>
              <a:rPr lang="es-ES" sz="2400" dirty="0">
                <a:solidFill>
                  <a:schemeClr val="tx1"/>
                </a:solidFill>
              </a:rPr>
              <a:t>Años de adelanto de USA sobre la UE en varias variables</a:t>
            </a:r>
          </a:p>
        </p:txBody>
      </p:sp>
      <p:pic>
        <p:nvPicPr>
          <p:cNvPr id="105475"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774826" y="1879600"/>
            <a:ext cx="8569325" cy="4718050"/>
          </a:xfrm>
        </p:spPr>
      </p:pic>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A0811D49-4C6F-42AD-A9C3-1D1EED20BC69}" type="slidenum">
              <a:rPr lang="es-ES" altLang="es-ES" sz="1200">
                <a:solidFill>
                  <a:srgbClr val="FFFFFF"/>
                </a:solidFill>
                <a:latin typeface="Verdana" panose="020B0604030504040204" pitchFamily="34" charset="0"/>
              </a:rPr>
              <a:pPr>
                <a:spcBef>
                  <a:spcPct val="0"/>
                </a:spcBef>
                <a:buClrTx/>
                <a:buSzTx/>
                <a:buFontTx/>
                <a:buNone/>
                <a:defRPr/>
              </a:pPr>
              <a:t>71</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08F440DD-2385-49DD-9EE1-36AF5F0B7596}" type="datetime1">
              <a:rPr lang="es-ES">
                <a:solidFill>
                  <a:srgbClr val="FFFFFF"/>
                </a:solidFill>
              </a:rPr>
              <a:pPr>
                <a:defRPr/>
              </a:pPr>
              <a:t>18/06/2018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4076846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r>
              <a:rPr lang="es-ES" altLang="es-ES" sz="3200" dirty="0">
                <a:solidFill>
                  <a:schemeClr val="tx1"/>
                </a:solidFill>
                <a:effectLst/>
              </a:rPr>
              <a:t>Y SE ESPERA MAS DE NOSOTROS</a:t>
            </a:r>
            <a:r>
              <a:rPr lang="es-ES" altLang="es-ES" sz="2000" dirty="0">
                <a:solidFill>
                  <a:schemeClr val="tx1"/>
                </a:solidFill>
                <a:effectLst/>
              </a:rPr>
              <a:t/>
            </a:r>
            <a:br>
              <a:rPr lang="es-ES" altLang="es-ES" sz="2000" dirty="0">
                <a:solidFill>
                  <a:schemeClr val="tx1"/>
                </a:solidFill>
                <a:effectLst/>
              </a:rPr>
            </a:br>
            <a:r>
              <a:rPr lang="es-ES" altLang="es-ES" sz="2000" dirty="0" err="1">
                <a:solidFill>
                  <a:schemeClr val="tx1"/>
                </a:solidFill>
                <a:effectLst/>
              </a:rPr>
              <a:t>Voice</a:t>
            </a:r>
            <a:r>
              <a:rPr lang="es-ES" altLang="es-ES" sz="2000" dirty="0">
                <a:solidFill>
                  <a:schemeClr val="tx1"/>
                </a:solidFill>
                <a:effectLst/>
              </a:rPr>
              <a:t> </a:t>
            </a:r>
            <a:r>
              <a:rPr lang="es-ES" altLang="es-ES" sz="2000" dirty="0" err="1">
                <a:solidFill>
                  <a:schemeClr val="tx1"/>
                </a:solidFill>
                <a:effectLst/>
              </a:rPr>
              <a:t>of</a:t>
            </a:r>
            <a:r>
              <a:rPr lang="es-ES" altLang="es-ES" sz="2000" dirty="0">
                <a:solidFill>
                  <a:schemeClr val="tx1"/>
                </a:solidFill>
                <a:effectLst/>
              </a:rPr>
              <a:t> </a:t>
            </a:r>
            <a:r>
              <a:rPr lang="es-ES" altLang="es-ES" sz="2000" dirty="0" err="1">
                <a:solidFill>
                  <a:schemeClr val="tx1"/>
                </a:solidFill>
                <a:effectLst/>
              </a:rPr>
              <a:t>thePeople</a:t>
            </a:r>
            <a:r>
              <a:rPr lang="es-ES" altLang="es-ES" sz="2000" dirty="0">
                <a:solidFill>
                  <a:schemeClr val="tx1"/>
                </a:solidFill>
                <a:effectLst/>
              </a:rPr>
              <a:t> © 2007</a:t>
            </a:r>
            <a:br>
              <a:rPr lang="es-ES" altLang="es-ES" sz="2000" dirty="0">
                <a:solidFill>
                  <a:schemeClr val="tx1"/>
                </a:solidFill>
                <a:effectLst/>
              </a:rPr>
            </a:br>
            <a:r>
              <a:rPr lang="es-ES" altLang="es-ES" sz="2000" dirty="0">
                <a:solidFill>
                  <a:schemeClr val="tx1"/>
                </a:solidFill>
                <a:effectLst/>
              </a:rPr>
              <a:t>Encuesta de opinión pública en 52 países  con 57.000 entrevistas</a:t>
            </a:r>
          </a:p>
        </p:txBody>
      </p:sp>
      <p:pic>
        <p:nvPicPr>
          <p:cNvPr id="107523"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622425" y="1463675"/>
            <a:ext cx="8866188" cy="4624388"/>
          </a:xfrm>
          <a:noFill/>
        </p:spPr>
      </p:pic>
      <p:sp>
        <p:nvSpPr>
          <p:cNvPr id="7"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defRPr/>
            </a:pPr>
            <a:fld id="{BA9B3ED5-41C2-4FC1-BE92-9F1795E35E65}" type="slidenum">
              <a:rPr lang="es-ES" altLang="es-ES" sz="1200">
                <a:solidFill>
                  <a:srgbClr val="FFFFFF"/>
                </a:solidFill>
                <a:latin typeface="Verdana" panose="020B0604030504040204" pitchFamily="34" charset="0"/>
              </a:rPr>
              <a:pPr>
                <a:spcBef>
                  <a:spcPct val="0"/>
                </a:spcBef>
                <a:buClrTx/>
                <a:buSzTx/>
                <a:buFontTx/>
                <a:buNone/>
                <a:defRPr/>
              </a:pPr>
              <a:t>72</a:t>
            </a:fld>
            <a:endParaRPr lang="es-ES" altLang="es-ES" sz="1200">
              <a:solidFill>
                <a:srgbClr val="FFFFFF"/>
              </a:solidFill>
              <a:latin typeface="Verdana" panose="020B0604030504040204" pitchFamily="34" charset="0"/>
            </a:endParaRPr>
          </a:p>
        </p:txBody>
      </p:sp>
      <mc:AlternateContent xmlns:mc="http://schemas.openxmlformats.org/markup-compatibility/2006" xmlns:p14="http://schemas.microsoft.com/office/powerpoint/2010/main">
        <mc:Choice Requires="p14">
          <p:contentPart p14:bwMode="auto" r:id="rId7">
            <p14:nvContentPartPr>
              <p14:cNvPr id="2056196" name="Ink 4">
                <a:extLst/>
              </p14:cNvPr>
              <p14:cNvContentPartPr>
                <a14:cpLocks xmlns:a14="http://schemas.microsoft.com/office/drawing/2010/main" noRot="1" noChangeAspect="1" noEditPoints="1" noChangeArrowheads="1" noChangeShapeType="1"/>
              </p14:cNvContentPartPr>
              <p14:nvPr/>
            </p14:nvContentPartPr>
            <p14:xfrm>
              <a:off x="3503613" y="3213100"/>
              <a:ext cx="711200" cy="433388"/>
            </p14:xfrm>
          </p:contentPart>
        </mc:Choice>
        <mc:Fallback xmlns="">
          <p:pic>
            <p:nvPicPr>
              <p:cNvPr id="2056196" name="Ink 4">
                <a:extLst>
                  <a:ext uri="{FF2B5EF4-FFF2-40B4-BE49-F238E27FC236}"/>
                </a:extLst>
              </p:cNvPr>
              <p:cNvPicPr>
                <a:picLocks noRot="1" noChangeAspect="1" noEditPoints="1" noChangeArrowheads="1" noChangeShapeType="1"/>
              </p:cNvPicPr>
              <p:nvPr/>
            </p:nvPicPr>
            <p:blipFill>
              <a:blip r:embed="rId8"/>
              <a:stretch>
                <a:fillRect/>
              </a:stretch>
            </p:blipFill>
            <p:spPr>
              <a:xfrm>
                <a:off x="3495335" y="3204821"/>
                <a:ext cx="730636" cy="450306"/>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056198" name="Ink 6">
                <a:extLst/>
              </p14:cNvPr>
              <p14:cNvContentPartPr>
                <a14:cpLocks xmlns:a14="http://schemas.microsoft.com/office/drawing/2010/main" noRot="1" noChangeAspect="1" noEditPoints="1" noChangeArrowheads="1" noChangeShapeType="1"/>
              </p14:cNvContentPartPr>
              <p14:nvPr/>
            </p14:nvContentPartPr>
            <p14:xfrm>
              <a:off x="1847850" y="3213100"/>
              <a:ext cx="711200" cy="433388"/>
            </p14:xfrm>
          </p:contentPart>
        </mc:Choice>
        <mc:Fallback xmlns="">
          <p:pic>
            <p:nvPicPr>
              <p:cNvPr id="2056198" name="Ink 6">
                <a:extLst>
                  <a:ext uri="{FF2B5EF4-FFF2-40B4-BE49-F238E27FC236}"/>
                </a:extLst>
              </p:cNvPr>
              <p:cNvPicPr>
                <a:picLocks noRot="1" noChangeAspect="1" noEditPoints="1" noChangeArrowheads="1" noChangeShapeType="1"/>
              </p:cNvPicPr>
              <p:nvPr/>
            </p:nvPicPr>
            <p:blipFill>
              <a:blip r:embed="rId10"/>
              <a:stretch>
                <a:fillRect/>
              </a:stretch>
            </p:blipFill>
            <p:spPr>
              <a:xfrm>
                <a:off x="1839572" y="3204821"/>
                <a:ext cx="730636" cy="450306"/>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056199" name="Ink 7">
                <a:extLst/>
              </p14:cNvPr>
              <p14:cNvContentPartPr>
                <a14:cpLocks xmlns:a14="http://schemas.microsoft.com/office/drawing/2010/main" noRot="1" noChangeAspect="1" noEditPoints="1" noChangeArrowheads="1" noChangeShapeType="1"/>
              </p14:cNvContentPartPr>
              <p14:nvPr/>
            </p14:nvContentPartPr>
            <p14:xfrm>
              <a:off x="9488488" y="3213100"/>
              <a:ext cx="711200" cy="433388"/>
            </p14:xfrm>
          </p:contentPart>
        </mc:Choice>
        <mc:Fallback xmlns="">
          <p:pic>
            <p:nvPicPr>
              <p:cNvPr id="2056199" name="Ink 7">
                <a:extLst>
                  <a:ext uri="{FF2B5EF4-FFF2-40B4-BE49-F238E27FC236}"/>
                </a:extLst>
              </p:cNvPr>
              <p:cNvPicPr>
                <a:picLocks noRot="1" noChangeAspect="1" noEditPoints="1" noChangeArrowheads="1" noChangeShapeType="1"/>
              </p:cNvPicPr>
              <p:nvPr/>
            </p:nvPicPr>
            <p:blipFill>
              <a:blip r:embed="rId10"/>
              <a:stretch>
                <a:fillRect/>
              </a:stretch>
            </p:blipFill>
            <p:spPr>
              <a:xfrm>
                <a:off x="9480210" y="3204821"/>
                <a:ext cx="730636" cy="450306"/>
              </a:xfrm>
              <a:prstGeom prst="rect">
                <a:avLst/>
              </a:prstGeom>
            </p:spPr>
          </p:pic>
        </mc:Fallback>
      </mc:AlternateContent>
      <p:sp>
        <p:nvSpPr>
          <p:cNvPr id="2" name="1 Marcador de fecha">
            <a:extLst/>
          </p:cNvPr>
          <p:cNvSpPr>
            <a:spLocks noGrp="1"/>
          </p:cNvSpPr>
          <p:nvPr>
            <p:ph type="dt" sz="quarter" idx="10"/>
          </p:nvPr>
        </p:nvSpPr>
        <p:spPr/>
        <p:txBody>
          <a:bodyPr/>
          <a:lstStyle/>
          <a:p>
            <a:pPr>
              <a:defRPr/>
            </a:pPr>
            <a:fld id="{4DFEEBC2-F31A-42DE-9B32-290055B7CD72}" type="datetime1">
              <a:rPr lang="es-ES">
                <a:solidFill>
                  <a:srgbClr val="FFFFFF"/>
                </a:solidFill>
              </a:rPr>
              <a:pPr>
                <a:defRPr/>
              </a:pPr>
              <a:t>18/06/2018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13895524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9170" name="Rectangle 2">
            <a:extLst/>
          </p:cNvPr>
          <p:cNvSpPr>
            <a:spLocks noGrp="1" noChangeArrowheads="1"/>
          </p:cNvSpPr>
          <p:nvPr>
            <p:ph type="title"/>
          </p:nvPr>
        </p:nvSpPr>
        <p:spPr/>
        <p:txBody>
          <a:bodyPr/>
          <a:lstStyle/>
          <a:p>
            <a:pPr eaLnBrk="1" hangingPunct="1">
              <a:defRPr/>
            </a:pPr>
            <a:r>
              <a:rPr lang="es-ES" sz="3200" dirty="0">
                <a:solidFill>
                  <a:schemeClr val="tx1"/>
                </a:solidFill>
              </a:rPr>
              <a:t>Para ser un actor internacional Europa debe articular una </a:t>
            </a:r>
            <a:r>
              <a:rPr lang="es-ES" sz="3200" dirty="0">
                <a:solidFill>
                  <a:srgbClr val="FFFF00"/>
                </a:solidFill>
              </a:rPr>
              <a:t>política exterior común</a:t>
            </a:r>
            <a:r>
              <a:rPr lang="es-ES" sz="3200" dirty="0">
                <a:solidFill>
                  <a:schemeClr val="tx1"/>
                </a:solidFill>
              </a:rPr>
              <a:t>.</a:t>
            </a:r>
          </a:p>
        </p:txBody>
      </p:sp>
      <p:sp>
        <p:nvSpPr>
          <p:cNvPr id="1799171" name="Rectangle 3">
            <a:extLst/>
          </p:cNvPr>
          <p:cNvSpPr>
            <a:spLocks noGrp="1" noChangeArrowheads="1"/>
          </p:cNvSpPr>
          <p:nvPr>
            <p:ph idx="1"/>
          </p:nvPr>
        </p:nvSpPr>
        <p:spPr>
          <a:xfrm>
            <a:off x="355600" y="1621882"/>
            <a:ext cx="11236960" cy="4530725"/>
          </a:xfrm>
        </p:spPr>
        <p:txBody>
          <a:bodyPr/>
          <a:lstStyle/>
          <a:p>
            <a:pPr marL="533400" indent="-533400" eaLnBrk="1" hangingPunct="1">
              <a:lnSpc>
                <a:spcPct val="80000"/>
              </a:lnSpc>
              <a:buNone/>
              <a:defRPr/>
            </a:pPr>
            <a:endParaRPr lang="es-ES" sz="1800" dirty="0"/>
          </a:p>
          <a:p>
            <a:pPr marL="457200" lvl="1" indent="0" eaLnBrk="1" hangingPunct="1">
              <a:lnSpc>
                <a:spcPct val="80000"/>
              </a:lnSpc>
              <a:buNone/>
              <a:defRPr/>
            </a:pPr>
            <a:r>
              <a:rPr lang="es-ES" sz="2000" dirty="0"/>
              <a:t>Puede hacerlo en escenarios específicos (pocos): ej. Palestina, Ucrania, Georgia</a:t>
            </a:r>
          </a:p>
          <a:p>
            <a:pPr marL="914400" lvl="1" indent="-457200" eaLnBrk="1" hangingPunct="1">
              <a:lnSpc>
                <a:spcPct val="80000"/>
              </a:lnSpc>
              <a:buNone/>
              <a:defRPr/>
            </a:pPr>
            <a:r>
              <a:rPr lang="es-ES" sz="2000" dirty="0"/>
              <a:t>	</a:t>
            </a:r>
          </a:p>
          <a:p>
            <a:pPr marL="457200" lvl="1" indent="0" eaLnBrk="1" hangingPunct="1">
              <a:lnSpc>
                <a:spcPct val="80000"/>
              </a:lnSpc>
              <a:buNone/>
              <a:defRPr/>
            </a:pPr>
            <a:r>
              <a:rPr lang="es-ES" sz="2000" dirty="0"/>
              <a:t>Pero no puede hacerlo en general por:</a:t>
            </a:r>
          </a:p>
          <a:p>
            <a:pPr marL="914400" lvl="1" indent="-457200" eaLnBrk="1" hangingPunct="1">
              <a:lnSpc>
                <a:spcPct val="80000"/>
              </a:lnSpc>
              <a:buNone/>
              <a:defRPr/>
            </a:pPr>
            <a:endParaRPr lang="es-ES" sz="2000" dirty="0"/>
          </a:p>
          <a:p>
            <a:pPr marL="1295400" lvl="2" indent="-381000" eaLnBrk="1" hangingPunct="1">
              <a:lnSpc>
                <a:spcPct val="80000"/>
              </a:lnSpc>
              <a:buFont typeface="Wingdings" panose="05000000000000000000" pitchFamily="2" charset="2"/>
              <a:buAutoNum type="arabicPeriod"/>
              <a:defRPr/>
            </a:pPr>
            <a:r>
              <a:rPr lang="es-ES" sz="1800" dirty="0"/>
              <a:t>Historial imperial (UK, España, Francia) con áreas de influencia, que se traduce en intereses nacionales contrapuestos</a:t>
            </a:r>
          </a:p>
          <a:p>
            <a:pPr marL="1295400" lvl="2" indent="-381000" eaLnBrk="1" hangingPunct="1">
              <a:lnSpc>
                <a:spcPct val="80000"/>
              </a:lnSpc>
              <a:buFont typeface="Wingdings" panose="05000000000000000000" pitchFamily="2" charset="2"/>
              <a:buAutoNum type="arabicPeriod"/>
              <a:defRPr/>
            </a:pPr>
            <a:r>
              <a:rPr lang="es-ES" sz="1800" dirty="0"/>
              <a:t>Fuerte diversidad interna y percepción de amenazas (emigración)</a:t>
            </a:r>
          </a:p>
          <a:p>
            <a:pPr marL="1295400" lvl="2" indent="-381000" eaLnBrk="1" hangingPunct="1">
              <a:lnSpc>
                <a:spcPct val="80000"/>
              </a:lnSpc>
              <a:buFont typeface="Wingdings" panose="05000000000000000000" pitchFamily="2" charset="2"/>
              <a:buAutoNum type="arabicPeriod"/>
              <a:defRPr/>
            </a:pPr>
            <a:r>
              <a:rPr lang="es-ES" sz="1800" dirty="0"/>
              <a:t>Inadecuación institucional interna: nueva Constitución o Tratado</a:t>
            </a:r>
          </a:p>
          <a:p>
            <a:pPr marL="1295400" lvl="2" indent="-381000" eaLnBrk="1" hangingPunct="1">
              <a:lnSpc>
                <a:spcPct val="80000"/>
              </a:lnSpc>
              <a:buFont typeface="Wingdings" panose="05000000000000000000" pitchFamily="2" charset="2"/>
              <a:buAutoNum type="arabicPeriod"/>
              <a:defRPr/>
            </a:pPr>
            <a:r>
              <a:rPr lang="es-ES" sz="1800" dirty="0"/>
              <a:t>Inadecuación institucional externa: ¿renunciaran Francia y el UK a su puesto permanente en el Consejo de Seguridad de la ONU?</a:t>
            </a:r>
          </a:p>
          <a:p>
            <a:pPr marL="1295400" lvl="2" indent="-381000" eaLnBrk="1" hangingPunct="1">
              <a:lnSpc>
                <a:spcPct val="80000"/>
              </a:lnSpc>
              <a:buNone/>
              <a:defRPr/>
            </a:pPr>
            <a:endParaRPr lang="es-ES" sz="1800" dirty="0"/>
          </a:p>
          <a:p>
            <a:pPr marL="457200" lvl="1" indent="0" algn="ctr" eaLnBrk="1" hangingPunct="1">
              <a:lnSpc>
                <a:spcPct val="80000"/>
              </a:lnSpc>
              <a:buNone/>
              <a:defRPr/>
            </a:pPr>
            <a:r>
              <a:rPr lang="es-ES" sz="2000" dirty="0"/>
              <a:t>Ejemplo: ¿Puede España </a:t>
            </a:r>
            <a:r>
              <a:rPr lang="es-ES" sz="2000" dirty="0" err="1"/>
              <a:t>comunitarizar</a:t>
            </a:r>
            <a:r>
              <a:rPr lang="es-ES" sz="2000" dirty="0"/>
              <a:t> su agenda exterior latinoamericana o Francia su agenda africana?</a:t>
            </a:r>
          </a:p>
          <a:p>
            <a:pPr marL="914400" lvl="1" indent="-457200" eaLnBrk="1" hangingPunct="1">
              <a:lnSpc>
                <a:spcPct val="80000"/>
              </a:lnSpc>
              <a:buNone/>
              <a:defRPr/>
            </a:pPr>
            <a:endParaRPr lang="es-ES" sz="1800" dirty="0"/>
          </a:p>
          <a:p>
            <a:pPr marL="914400" lvl="1" indent="-457200" eaLnBrk="1" hangingPunct="1">
              <a:lnSpc>
                <a:spcPct val="80000"/>
              </a:lnSpc>
              <a:defRPr/>
            </a:pPr>
            <a:endParaRPr lang="es-ES" sz="1800" dirty="0"/>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2421D99A-6786-4000-B274-CE676EFC71A1}" type="slidenum">
              <a:rPr lang="es-ES" altLang="es-ES" sz="1200">
                <a:solidFill>
                  <a:srgbClr val="FFFFFF"/>
                </a:solidFill>
                <a:latin typeface="Verdana" panose="020B0604030504040204" pitchFamily="34" charset="0"/>
              </a:rPr>
              <a:pPr>
                <a:spcBef>
                  <a:spcPct val="0"/>
                </a:spcBef>
                <a:buClrTx/>
                <a:buSzTx/>
                <a:buFontTx/>
                <a:buNone/>
                <a:defRPr/>
              </a:pPr>
              <a:t>73</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AA42C512-FA9F-4B36-AC4C-0836BE522DA3}" type="datetime1">
              <a:rPr lang="es-ES">
                <a:solidFill>
                  <a:srgbClr val="FFFFFF"/>
                </a:solidFill>
              </a:rPr>
              <a:pPr>
                <a:defRPr/>
              </a:pPr>
              <a:t>18/06/2018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16487020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1218" name="Rectangle 2">
            <a:extLst/>
          </p:cNvPr>
          <p:cNvSpPr>
            <a:spLocks noGrp="1" noChangeArrowheads="1"/>
          </p:cNvSpPr>
          <p:nvPr>
            <p:ph type="title"/>
          </p:nvPr>
        </p:nvSpPr>
        <p:spPr>
          <a:xfrm>
            <a:off x="1981200" y="-242888"/>
            <a:ext cx="8229600" cy="1143001"/>
          </a:xfrm>
        </p:spPr>
        <p:txBody>
          <a:bodyPr/>
          <a:lstStyle/>
          <a:p>
            <a:pPr eaLnBrk="1" hangingPunct="1">
              <a:defRPr/>
            </a:pPr>
            <a:r>
              <a:rPr lang="es-ES" dirty="0">
                <a:solidFill>
                  <a:schemeClr val="tx1"/>
                </a:solidFill>
              </a:rPr>
              <a:t>Pero además...</a:t>
            </a:r>
          </a:p>
        </p:txBody>
      </p:sp>
      <p:sp>
        <p:nvSpPr>
          <p:cNvPr id="1801219" name="Rectangle 3">
            <a:extLst/>
          </p:cNvPr>
          <p:cNvSpPr>
            <a:spLocks noGrp="1" noChangeArrowheads="1"/>
          </p:cNvSpPr>
          <p:nvPr>
            <p:ph idx="1"/>
          </p:nvPr>
        </p:nvSpPr>
        <p:spPr>
          <a:xfrm>
            <a:off x="406400" y="805816"/>
            <a:ext cx="11003280" cy="4530725"/>
          </a:xfrm>
        </p:spPr>
        <p:txBody>
          <a:bodyPr/>
          <a:lstStyle/>
          <a:p>
            <a:pPr eaLnBrk="1" hangingPunct="1">
              <a:lnSpc>
                <a:spcPct val="80000"/>
              </a:lnSpc>
              <a:defRPr/>
            </a:pPr>
            <a:r>
              <a:rPr lang="es-ES" sz="2000" dirty="0"/>
              <a:t>La UE debería poder respaldar esa política exterior con </a:t>
            </a:r>
            <a:r>
              <a:rPr lang="es-ES" sz="2000" dirty="0">
                <a:solidFill>
                  <a:srgbClr val="FFFF00"/>
                </a:solidFill>
              </a:rPr>
              <a:t>fuerza militar</a:t>
            </a:r>
            <a:r>
              <a:rPr lang="es-ES" sz="2000" dirty="0"/>
              <a:t>, pues sin fuerza su política exterior carece de credibilidad</a:t>
            </a:r>
          </a:p>
          <a:p>
            <a:pPr eaLnBrk="1" hangingPunct="1">
              <a:lnSpc>
                <a:spcPct val="80000"/>
              </a:lnSpc>
              <a:buFont typeface="Wingdings" panose="05000000000000000000" pitchFamily="2" charset="2"/>
              <a:buNone/>
              <a:defRPr/>
            </a:pPr>
            <a:endParaRPr lang="es-ES" sz="2000" dirty="0"/>
          </a:p>
          <a:p>
            <a:pPr lvl="1" eaLnBrk="1" hangingPunct="1">
              <a:lnSpc>
                <a:spcPct val="80000"/>
              </a:lnSpc>
              <a:defRPr/>
            </a:pPr>
            <a:r>
              <a:rPr lang="es-ES" sz="2000" dirty="0"/>
              <a:t>Hoy disponemos de 27 ejércitos westfalianos,</a:t>
            </a:r>
          </a:p>
          <a:p>
            <a:pPr lvl="1" eaLnBrk="1" hangingPunct="1">
              <a:lnSpc>
                <a:spcPct val="80000"/>
              </a:lnSpc>
              <a:buFontTx/>
              <a:buNone/>
              <a:defRPr/>
            </a:pPr>
            <a:endParaRPr lang="es-ES" sz="1800" dirty="0"/>
          </a:p>
          <a:p>
            <a:pPr lvl="2" eaLnBrk="1" hangingPunct="1">
              <a:lnSpc>
                <a:spcPct val="80000"/>
              </a:lnSpc>
              <a:defRPr/>
            </a:pPr>
            <a:r>
              <a:rPr lang="es-ES" sz="1600" dirty="0"/>
              <a:t>Redundantes: son casi idénticos todos ellos</a:t>
            </a:r>
          </a:p>
          <a:p>
            <a:pPr lvl="2" eaLnBrk="1" hangingPunct="1">
              <a:lnSpc>
                <a:spcPct val="80000"/>
              </a:lnSpc>
              <a:defRPr/>
            </a:pPr>
            <a:r>
              <a:rPr lang="es-ES" sz="1600" dirty="0"/>
              <a:t>Inútiles, no sirven para lo que necesitamos: seguridad exterior (</a:t>
            </a:r>
            <a:r>
              <a:rPr lang="es-ES" sz="1600" i="1" dirty="0" err="1"/>
              <a:t>out</a:t>
            </a:r>
            <a:r>
              <a:rPr lang="es-ES" sz="1600" i="1" dirty="0"/>
              <a:t> of </a:t>
            </a:r>
            <a:r>
              <a:rPr lang="es-ES" sz="1600" i="1" dirty="0" err="1"/>
              <a:t>area</a:t>
            </a:r>
            <a:r>
              <a:rPr lang="es-ES" sz="1600" dirty="0"/>
              <a:t>), no interior</a:t>
            </a:r>
          </a:p>
          <a:p>
            <a:pPr lvl="2" eaLnBrk="1" hangingPunct="1">
              <a:lnSpc>
                <a:spcPct val="80000"/>
              </a:lnSpc>
              <a:buFont typeface="Wingdings" panose="05000000000000000000" pitchFamily="2" charset="2"/>
              <a:buNone/>
              <a:defRPr/>
            </a:pPr>
            <a:endParaRPr lang="es-ES" sz="1600" dirty="0"/>
          </a:p>
          <a:p>
            <a:pPr lvl="1" eaLnBrk="1" hangingPunct="1">
              <a:lnSpc>
                <a:spcPct val="80000"/>
              </a:lnSpc>
              <a:defRPr/>
            </a:pPr>
            <a:r>
              <a:rPr lang="es-ES" sz="2000" dirty="0"/>
              <a:t>Aumentar pero, sobre todo, reorientar radicalmente (“transformación”) el gasto militar. Europa está más militarizada que USA o Rusia, pero peor. </a:t>
            </a:r>
          </a:p>
          <a:p>
            <a:pPr lvl="2" eaLnBrk="1" hangingPunct="1">
              <a:lnSpc>
                <a:spcPct val="80000"/>
              </a:lnSpc>
              <a:defRPr/>
            </a:pPr>
            <a:r>
              <a:rPr lang="es-ES" sz="1400" dirty="0"/>
              <a:t>Estados Unidos, con 9,3 soldados x 1.000 hab. tiene menos que Finlandia, Suecia, Austria, Grecia, Dinamarca, Suecia, incluso España</a:t>
            </a:r>
            <a:r>
              <a:rPr lang="es-ES" sz="1600" dirty="0"/>
              <a:t>.</a:t>
            </a:r>
          </a:p>
          <a:p>
            <a:pPr lvl="2" eaLnBrk="1" hangingPunct="1">
              <a:lnSpc>
                <a:spcPct val="80000"/>
              </a:lnSpc>
              <a:defRPr/>
            </a:pPr>
            <a:r>
              <a:rPr lang="es-ES" sz="1600" dirty="0"/>
              <a:t>Gastamos tres veces mas que Rusia</a:t>
            </a:r>
          </a:p>
          <a:p>
            <a:pPr lvl="2" eaLnBrk="1" hangingPunct="1">
              <a:lnSpc>
                <a:spcPct val="80000"/>
              </a:lnSpc>
              <a:defRPr/>
            </a:pPr>
            <a:endParaRPr lang="es-ES" sz="2000" dirty="0"/>
          </a:p>
          <a:p>
            <a:pPr lvl="1" eaLnBrk="1" hangingPunct="1">
              <a:lnSpc>
                <a:spcPct val="80000"/>
              </a:lnSpc>
              <a:defRPr/>
            </a:pPr>
            <a:r>
              <a:rPr lang="es-ES" sz="2000" dirty="0"/>
              <a:t>Y estar dispuesto a usar la fuerza si es necesario: la zanahoria es más creíble si se acompaña con el garrote. </a:t>
            </a:r>
          </a:p>
          <a:p>
            <a:pPr lvl="1" eaLnBrk="1" hangingPunct="1">
              <a:lnSpc>
                <a:spcPct val="80000"/>
              </a:lnSpc>
              <a:defRPr/>
            </a:pPr>
            <a:endParaRPr lang="es-ES" sz="2000" dirty="0"/>
          </a:p>
          <a:p>
            <a:pPr lvl="1" eaLnBrk="1" hangingPunct="1">
              <a:lnSpc>
                <a:spcPct val="80000"/>
              </a:lnSpc>
              <a:defRPr/>
            </a:pPr>
            <a:r>
              <a:rPr lang="es-ES" sz="2000" dirty="0"/>
              <a:t>La paradoja de la disuasión: se disuade sólo si es creíble la amenaza de la fuerza. </a:t>
            </a:r>
            <a:r>
              <a:rPr lang="es-ES" sz="2000" i="1" dirty="0"/>
              <a:t>Si vis </a:t>
            </a:r>
            <a:r>
              <a:rPr lang="es-ES" sz="2000" i="1" dirty="0" err="1"/>
              <a:t>pacem</a:t>
            </a:r>
            <a:r>
              <a:rPr lang="es-ES" sz="2000" i="1" dirty="0"/>
              <a:t>  para </a:t>
            </a:r>
            <a:r>
              <a:rPr lang="es-ES" sz="2000" i="1" dirty="0" err="1"/>
              <a:t>bellum</a:t>
            </a:r>
            <a:r>
              <a:rPr lang="es-ES" sz="2000" i="1" dirty="0"/>
              <a:t>.</a:t>
            </a:r>
            <a:r>
              <a:rPr lang="es-ES" sz="2000" dirty="0"/>
              <a:t> Europa va de pacifista por el mundo sólo porque USA va (de gendarme (y viceversa).</a:t>
            </a:r>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F789B9A0-4ADA-46E6-B600-07107C7831C5}" type="slidenum">
              <a:rPr lang="es-ES" altLang="es-ES" sz="1200">
                <a:solidFill>
                  <a:srgbClr val="FFFFFF"/>
                </a:solidFill>
                <a:latin typeface="Verdana" panose="020B0604030504040204" pitchFamily="34" charset="0"/>
              </a:rPr>
              <a:pPr>
                <a:spcBef>
                  <a:spcPct val="0"/>
                </a:spcBef>
                <a:buClrTx/>
                <a:buSzTx/>
                <a:buFontTx/>
                <a:buNone/>
                <a:defRPr/>
              </a:pPr>
              <a:t>74</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773A06AD-0483-4479-B300-AAF9E2504C87}" type="datetime1">
              <a:rPr lang="es-ES">
                <a:solidFill>
                  <a:srgbClr val="FFFFFF"/>
                </a:solidFill>
              </a:rPr>
              <a:pPr>
                <a:defRPr/>
              </a:pPr>
              <a:t>18/06/2018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37232556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D3206F4-40B7-4D7F-BB8A-C085FE8835A9}"/>
              </a:ext>
            </a:extLst>
          </p:cNvPr>
          <p:cNvSpPr>
            <a:spLocks noGrp="1"/>
          </p:cNvSpPr>
          <p:nvPr>
            <p:ph type="title"/>
          </p:nvPr>
        </p:nvSpPr>
        <p:spPr>
          <a:xfrm>
            <a:off x="20320" y="2167573"/>
            <a:ext cx="3423920" cy="1143000"/>
          </a:xfrm>
        </p:spPr>
        <p:txBody>
          <a:bodyPr/>
          <a:lstStyle/>
          <a:p>
            <a:r>
              <a:rPr lang="es-ES" sz="3600" dirty="0"/>
              <a:t>Gasto militar mundo</a:t>
            </a:r>
            <a:br>
              <a:rPr lang="es-ES" sz="3600" dirty="0"/>
            </a:br>
            <a:r>
              <a:rPr lang="es-ES" sz="2000" dirty="0"/>
              <a:t>SIPRI 2017</a:t>
            </a:r>
            <a:br>
              <a:rPr lang="es-ES" sz="2000" dirty="0"/>
            </a:br>
            <a:r>
              <a:rPr lang="es-ES" sz="2800" dirty="0">
                <a:solidFill>
                  <a:srgbClr val="FFFF00"/>
                </a:solidFill>
              </a:rPr>
              <a:t/>
            </a:r>
            <a:br>
              <a:rPr lang="es-ES" sz="2800" dirty="0">
                <a:solidFill>
                  <a:srgbClr val="FFFF00"/>
                </a:solidFill>
              </a:rPr>
            </a:br>
            <a:r>
              <a:rPr lang="es-ES" sz="2800" dirty="0">
                <a:solidFill>
                  <a:srgbClr val="FFFF00"/>
                </a:solidFill>
              </a:rPr>
              <a:t>¿LA UE NO GASTA EN DEFENSA?</a:t>
            </a:r>
            <a:endParaRPr lang="es-ES" dirty="0">
              <a:solidFill>
                <a:srgbClr val="FFFF00"/>
              </a:solidFill>
            </a:endParaRPr>
          </a:p>
        </p:txBody>
      </p:sp>
      <p:pic>
        <p:nvPicPr>
          <p:cNvPr id="7" name="Marcador de contenido 6">
            <a:extLst>
              <a:ext uri="{FF2B5EF4-FFF2-40B4-BE49-F238E27FC236}">
                <a16:creationId xmlns:a16="http://schemas.microsoft.com/office/drawing/2014/main" xmlns="" id="{7633E43D-173A-472B-8F80-601F13155632}"/>
              </a:ext>
            </a:extLst>
          </p:cNvPr>
          <p:cNvPicPr>
            <a:picLocks noGrp="1" noChangeAspect="1"/>
          </p:cNvPicPr>
          <p:nvPr>
            <p:ph idx="1"/>
          </p:nvPr>
        </p:nvPicPr>
        <p:blipFill>
          <a:blip r:embed="rId2"/>
          <a:stretch>
            <a:fillRect/>
          </a:stretch>
        </p:blipFill>
        <p:spPr>
          <a:xfrm>
            <a:off x="3373671" y="335280"/>
            <a:ext cx="8863363" cy="6031547"/>
          </a:xfrm>
          <a:prstGeom prst="rect">
            <a:avLst/>
          </a:prstGeom>
        </p:spPr>
      </p:pic>
      <p:sp>
        <p:nvSpPr>
          <p:cNvPr id="4" name="Marcador de fecha 3">
            <a:extLst>
              <a:ext uri="{FF2B5EF4-FFF2-40B4-BE49-F238E27FC236}">
                <a16:creationId xmlns:a16="http://schemas.microsoft.com/office/drawing/2014/main" xmlns="" id="{FE55E4EB-76E1-44D2-8AC0-6DAD9ECAE34B}"/>
              </a:ext>
            </a:extLst>
          </p:cNvPr>
          <p:cNvSpPr>
            <a:spLocks noGrp="1"/>
          </p:cNvSpPr>
          <p:nvPr>
            <p:ph type="dt" sz="half" idx="10"/>
          </p:nvPr>
        </p:nvSpPr>
        <p:spPr/>
        <p:txBody>
          <a:bodyPr/>
          <a:lstStyle/>
          <a:p>
            <a:pPr>
              <a:defRPr/>
            </a:pPr>
            <a:fld id="{D9677213-B68A-40FB-AE07-EEA1051667C3}" type="datetime1">
              <a:rPr lang="es-ES" smtClean="0">
                <a:solidFill>
                  <a:srgbClr val="FFFFFF"/>
                </a:solidFill>
              </a:rPr>
              <a:pPr>
                <a:defRPr/>
              </a:pPr>
              <a:t>18/06/2018</a:t>
            </a:fld>
            <a:endParaRPr lang="es-ES">
              <a:solidFill>
                <a:srgbClr val="FFFFFF"/>
              </a:solidFill>
            </a:endParaRPr>
          </a:p>
        </p:txBody>
      </p:sp>
      <p:sp>
        <p:nvSpPr>
          <p:cNvPr id="5" name="Marcador de pie de página 4">
            <a:extLst>
              <a:ext uri="{FF2B5EF4-FFF2-40B4-BE49-F238E27FC236}">
                <a16:creationId xmlns:a16="http://schemas.microsoft.com/office/drawing/2014/main" xmlns="" id="{8968D497-D8DE-4300-97B1-01B2FF3AFA64}"/>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C230900E-3060-4623-942A-9B84815D3E96}"/>
              </a:ext>
            </a:extLst>
          </p:cNvPr>
          <p:cNvSpPr>
            <a:spLocks noGrp="1"/>
          </p:cNvSpPr>
          <p:nvPr>
            <p:ph type="sldNum" sz="quarter" idx="12"/>
          </p:nvPr>
        </p:nvSpPr>
        <p:spPr/>
        <p:txBody>
          <a:bodyPr/>
          <a:lstStyle/>
          <a:p>
            <a:pPr>
              <a:defRPr/>
            </a:pPr>
            <a:fld id="{E26A3245-B464-4580-98AA-25475F503A0A}" type="slidenum">
              <a:rPr lang="es-ES" altLang="es-ES" smtClean="0">
                <a:solidFill>
                  <a:srgbClr val="FFFFFF"/>
                </a:solidFill>
              </a:rPr>
              <a:pPr>
                <a:defRPr/>
              </a:pPr>
              <a:t>75</a:t>
            </a:fld>
            <a:endParaRPr lang="es-ES" altLang="es-ES">
              <a:solidFill>
                <a:srgbClr val="FFFFFF"/>
              </a:solidFill>
            </a:endParaRPr>
          </a:p>
        </p:txBody>
      </p:sp>
      <p:pic>
        <p:nvPicPr>
          <p:cNvPr id="9" name="Ink 5">
            <a:extLst>
              <a:ext uri="{FF2B5EF4-FFF2-40B4-BE49-F238E27FC236}">
                <a16:creationId xmlns:a16="http://schemas.microsoft.com/office/drawing/2014/main" xmlns="" id="{AB61BDDE-B693-4D53-A71E-61B7403A474D}"/>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751513" y="1844994"/>
            <a:ext cx="6477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5">
            <a:extLst>
              <a:ext uri="{FF2B5EF4-FFF2-40B4-BE49-F238E27FC236}">
                <a16:creationId xmlns:a16="http://schemas.microsoft.com/office/drawing/2014/main" xmlns="" id="{58255814-7C6D-437C-B47A-D91DE29109A0}"/>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558473" y="2566354"/>
            <a:ext cx="6477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5">
            <a:extLst>
              <a:ext uri="{FF2B5EF4-FFF2-40B4-BE49-F238E27FC236}">
                <a16:creationId xmlns:a16="http://schemas.microsoft.com/office/drawing/2014/main" xmlns="" id="{1DB22F2C-1E4A-4075-AA6E-3528A48517C6}"/>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527993" y="2820354"/>
            <a:ext cx="6477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nk 5">
            <a:extLst>
              <a:ext uri="{FF2B5EF4-FFF2-40B4-BE49-F238E27FC236}">
                <a16:creationId xmlns:a16="http://schemas.microsoft.com/office/drawing/2014/main" xmlns="" id="{520D6B3E-0141-4878-9831-B997AAAF34D5}"/>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446713" y="3318194"/>
            <a:ext cx="6477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nk 5">
            <a:extLst>
              <a:ext uri="{FF2B5EF4-FFF2-40B4-BE49-F238E27FC236}">
                <a16:creationId xmlns:a16="http://schemas.microsoft.com/office/drawing/2014/main" xmlns="" id="{3F40A439-F58B-435D-A761-C504671F367A}"/>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284153" y="3826194"/>
            <a:ext cx="6477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nk 5">
            <a:extLst>
              <a:ext uri="{FF2B5EF4-FFF2-40B4-BE49-F238E27FC236}">
                <a16:creationId xmlns:a16="http://schemas.microsoft.com/office/drawing/2014/main" xmlns="" id="{5DC926CF-6015-4990-B807-9BC3FC1FF445}"/>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101273" y="5035234"/>
            <a:ext cx="6477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77792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378" name="Rectangle 2">
            <a:extLst/>
          </p:cNvPr>
          <p:cNvSpPr>
            <a:spLocks noGrp="1" noChangeArrowheads="1"/>
          </p:cNvSpPr>
          <p:nvPr>
            <p:ph type="title"/>
          </p:nvPr>
        </p:nvSpPr>
        <p:spPr>
          <a:xfrm>
            <a:off x="1981200" y="44450"/>
            <a:ext cx="8229600" cy="1143000"/>
          </a:xfrm>
        </p:spPr>
        <p:txBody>
          <a:bodyPr/>
          <a:lstStyle/>
          <a:p>
            <a:pPr eaLnBrk="1" hangingPunct="1">
              <a:defRPr/>
            </a:pPr>
            <a:r>
              <a:rPr lang="es-ES" sz="3600" dirty="0">
                <a:solidFill>
                  <a:schemeClr val="tx1"/>
                </a:solidFill>
              </a:rPr>
              <a:t>En todo caso...</a:t>
            </a:r>
          </a:p>
        </p:txBody>
      </p:sp>
      <p:sp>
        <p:nvSpPr>
          <p:cNvPr id="1893379" name="Rectangle 3">
            <a:extLst/>
          </p:cNvPr>
          <p:cNvSpPr>
            <a:spLocks noGrp="1" noChangeArrowheads="1"/>
          </p:cNvSpPr>
          <p:nvPr>
            <p:ph idx="1"/>
          </p:nvPr>
        </p:nvSpPr>
        <p:spPr>
          <a:xfrm>
            <a:off x="795020" y="1125539"/>
            <a:ext cx="10502900" cy="4530725"/>
          </a:xfrm>
        </p:spPr>
        <p:txBody>
          <a:bodyPr/>
          <a:lstStyle/>
          <a:p>
            <a:pPr marL="381000" indent="-381000" eaLnBrk="1" hangingPunct="1">
              <a:lnSpc>
                <a:spcPct val="80000"/>
              </a:lnSpc>
              <a:buFont typeface="Wingdings" panose="05000000000000000000" pitchFamily="2" charset="2"/>
              <a:buAutoNum type="arabicPeriod"/>
              <a:defRPr/>
            </a:pPr>
            <a:r>
              <a:rPr lang="es-ES" sz="1800" dirty="0">
                <a:latin typeface="+mj-lt"/>
              </a:rPr>
              <a:t>Que el objetivo de articular una única política exterior común tardará muchos años (décadas) en ser efectivo, y más tras el fracaso del Tratado Constitucional y del de Lisboa</a:t>
            </a:r>
          </a:p>
          <a:p>
            <a:pPr marL="381000" indent="-381000" eaLnBrk="1" hangingPunct="1">
              <a:lnSpc>
                <a:spcPct val="80000"/>
              </a:lnSpc>
              <a:buFont typeface="Wingdings" panose="05000000000000000000" pitchFamily="2" charset="2"/>
              <a:buAutoNum type="arabicPeriod"/>
              <a:defRPr/>
            </a:pPr>
            <a:endParaRPr lang="es-ES" sz="1800" dirty="0">
              <a:latin typeface="+mj-lt"/>
            </a:endParaRPr>
          </a:p>
          <a:p>
            <a:pPr marL="381000" indent="-381000" eaLnBrk="1" hangingPunct="1">
              <a:lnSpc>
                <a:spcPct val="80000"/>
              </a:lnSpc>
              <a:buFont typeface="Wingdings" panose="05000000000000000000" pitchFamily="2" charset="2"/>
              <a:buAutoNum type="arabicPeriod"/>
              <a:defRPr/>
            </a:pPr>
            <a:r>
              <a:rPr lang="es-ES" sz="1800" dirty="0">
                <a:latin typeface="+mj-lt"/>
              </a:rPr>
              <a:t>Que incluso si la UE decidiera hoy mismo aumentar su gasto militar para “transformar” su seguridad, tardaría muchos años (décadas) en poder disponer de ese instrumento</a:t>
            </a:r>
          </a:p>
          <a:p>
            <a:pPr marL="381000" indent="-381000" eaLnBrk="1" hangingPunct="1">
              <a:lnSpc>
                <a:spcPct val="80000"/>
              </a:lnSpc>
              <a:buFont typeface="Wingdings" panose="05000000000000000000" pitchFamily="2" charset="2"/>
              <a:buAutoNum type="arabicPeriod"/>
              <a:defRPr/>
            </a:pPr>
            <a:endParaRPr lang="es-ES" sz="1800" dirty="0">
              <a:latin typeface="+mj-lt"/>
            </a:endParaRPr>
          </a:p>
          <a:p>
            <a:pPr marL="381000" indent="-381000" eaLnBrk="1" hangingPunct="1">
              <a:lnSpc>
                <a:spcPct val="80000"/>
              </a:lnSpc>
              <a:buFont typeface="Wingdings" panose="05000000000000000000" pitchFamily="2" charset="2"/>
              <a:buAutoNum type="arabicPeriod"/>
              <a:defRPr/>
            </a:pPr>
            <a:r>
              <a:rPr lang="es-ES" sz="1800" dirty="0">
                <a:latin typeface="+mj-lt"/>
              </a:rPr>
              <a:t>Que mientras tanto hay importantes países no democráticos en ascenso (China, Rusia) y muchos problemas de seguridad a resolver (terrorismo, armas NBQ, MENA)</a:t>
            </a:r>
          </a:p>
          <a:p>
            <a:pPr marL="381000" indent="-381000" eaLnBrk="1" hangingPunct="1">
              <a:lnSpc>
                <a:spcPct val="80000"/>
              </a:lnSpc>
              <a:buFont typeface="Wingdings" panose="05000000000000000000" pitchFamily="2" charset="2"/>
              <a:buAutoNum type="arabicPeriod"/>
              <a:defRPr/>
            </a:pPr>
            <a:endParaRPr lang="es-ES" sz="1800" dirty="0">
              <a:latin typeface="+mj-lt"/>
            </a:endParaRPr>
          </a:p>
          <a:p>
            <a:pPr marL="381000" indent="-381000" eaLnBrk="1" hangingPunct="1">
              <a:lnSpc>
                <a:spcPct val="80000"/>
              </a:lnSpc>
              <a:buFont typeface="Wingdings" panose="05000000000000000000" pitchFamily="2" charset="2"/>
              <a:buAutoNum type="arabicPeriod"/>
              <a:defRPr/>
            </a:pPr>
            <a:r>
              <a:rPr lang="es-ES" sz="1800" dirty="0">
                <a:latin typeface="+mj-lt"/>
              </a:rPr>
              <a:t>Que mientras tanto el único país que puede garantizar una cierta gobernabilidad mundial son los Estados Unidos, en colaboración con la ONU....y con nosotros</a:t>
            </a:r>
          </a:p>
          <a:p>
            <a:pPr marL="0" indent="0" eaLnBrk="1" hangingPunct="1">
              <a:lnSpc>
                <a:spcPct val="80000"/>
              </a:lnSpc>
              <a:buNone/>
              <a:defRPr/>
            </a:pPr>
            <a:endParaRPr lang="es-ES" sz="1800" dirty="0">
              <a:latin typeface="+mj-lt"/>
            </a:endParaRPr>
          </a:p>
          <a:p>
            <a:pPr marL="0" indent="0" eaLnBrk="1" hangingPunct="1">
              <a:lnSpc>
                <a:spcPct val="80000"/>
              </a:lnSpc>
              <a:buNone/>
              <a:defRPr/>
            </a:pPr>
            <a:endParaRPr lang="es-ES" sz="1800" dirty="0">
              <a:latin typeface="+mj-lt"/>
            </a:endParaRPr>
          </a:p>
          <a:p>
            <a:pPr marL="381000" indent="-381000" algn="ctr" eaLnBrk="1" hangingPunct="1">
              <a:lnSpc>
                <a:spcPct val="80000"/>
              </a:lnSpc>
              <a:buNone/>
              <a:defRPr/>
            </a:pPr>
            <a:r>
              <a:rPr lang="es-ES" sz="1800" b="1" dirty="0">
                <a:solidFill>
                  <a:srgbClr val="FFFF00"/>
                </a:solidFill>
                <a:latin typeface="+mj-lt"/>
              </a:rPr>
              <a:t>EL MUNDO REQUIERE MAYOR COLABORACION ATLANTICA</a:t>
            </a:r>
          </a:p>
          <a:p>
            <a:pPr marL="381000" lvl="1" indent="-381000" algn="ctr" eaLnBrk="1" hangingPunct="1">
              <a:lnSpc>
                <a:spcPct val="80000"/>
              </a:lnSpc>
              <a:buClr>
                <a:schemeClr val="hlink"/>
              </a:buClr>
              <a:buSzPct val="90000"/>
              <a:buNone/>
              <a:defRPr/>
            </a:pPr>
            <a:endParaRPr lang="es-ES" sz="1400" dirty="0"/>
          </a:p>
          <a:p>
            <a:pPr marL="381000" lvl="1" indent="-381000" algn="ctr" eaLnBrk="1" hangingPunct="1">
              <a:lnSpc>
                <a:spcPct val="80000"/>
              </a:lnSpc>
              <a:buClr>
                <a:schemeClr val="hlink"/>
              </a:buClr>
              <a:buSzPct val="90000"/>
              <a:buNone/>
              <a:defRPr/>
            </a:pPr>
            <a:r>
              <a:rPr lang="es-ES" sz="2000" dirty="0"/>
              <a:t>No somos problema pero tampoco solución</a:t>
            </a:r>
          </a:p>
          <a:p>
            <a:pPr marL="381000" indent="-381000" algn="ctr" eaLnBrk="1" hangingPunct="1">
              <a:lnSpc>
                <a:spcPct val="80000"/>
              </a:lnSpc>
              <a:buNone/>
              <a:defRPr/>
            </a:pPr>
            <a:endParaRPr lang="es-ES" sz="1800" b="1" dirty="0">
              <a:solidFill>
                <a:srgbClr val="FFFF00"/>
              </a:solidFill>
              <a:latin typeface="+mj-lt"/>
            </a:endParaRPr>
          </a:p>
          <a:p>
            <a:pPr marL="381000" indent="-381000" algn="ctr" eaLnBrk="1" hangingPunct="1">
              <a:lnSpc>
                <a:spcPct val="80000"/>
              </a:lnSpc>
              <a:buNone/>
              <a:defRPr/>
            </a:pPr>
            <a:r>
              <a:rPr lang="es-ES" sz="1800" dirty="0">
                <a:latin typeface="+mj-lt"/>
              </a:rPr>
              <a:t>¿HEMOS PERDIDO LA “OPORTUNIDAD OBAMA”?</a:t>
            </a:r>
          </a:p>
          <a:p>
            <a:pPr marL="381000" indent="-381000" eaLnBrk="1" hangingPunct="1">
              <a:lnSpc>
                <a:spcPct val="80000"/>
              </a:lnSpc>
              <a:defRPr/>
            </a:pPr>
            <a:endParaRPr lang="es-ES" sz="1600" dirty="0">
              <a:latin typeface="+mj-lt"/>
            </a:endParaRPr>
          </a:p>
        </p:txBody>
      </p:sp>
      <p:sp>
        <p:nvSpPr>
          <p:cNvPr id="5"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5DE833F2-D547-438F-AD13-F2A9C5F811BB}" type="slidenum">
              <a:rPr lang="es-ES" altLang="es-ES" sz="1200">
                <a:solidFill>
                  <a:srgbClr val="FFFFFF"/>
                </a:solidFill>
                <a:latin typeface="Verdana" panose="020B0604030504040204" pitchFamily="34" charset="0"/>
              </a:rPr>
              <a:pPr>
                <a:spcBef>
                  <a:spcPct val="0"/>
                </a:spcBef>
                <a:buClrTx/>
                <a:buSzTx/>
                <a:buFontTx/>
                <a:buNone/>
                <a:defRPr/>
              </a:pPr>
              <a:t>76</a:t>
            </a:fld>
            <a:endParaRPr lang="es-ES" altLang="es-ES" sz="1200">
              <a:solidFill>
                <a:srgbClr val="FFFFFF"/>
              </a:solidFill>
              <a:latin typeface="Verdana" panose="020B0604030504040204" pitchFamily="34" charset="0"/>
            </a:endParaRPr>
          </a:p>
        </p:txBody>
      </p:sp>
      <mc:AlternateContent xmlns:mc="http://schemas.openxmlformats.org/markup-compatibility/2006" xmlns:p14="http://schemas.microsoft.com/office/powerpoint/2010/main">
        <mc:Choice Requires="p14">
          <p:contentPart p14:bwMode="auto" r:id="rId6">
            <p14:nvContentPartPr>
              <p14:cNvPr id="1893381" name="Ink 5">
                <a:extLst/>
              </p14:cNvPr>
              <p14:cNvContentPartPr>
                <a14:cpLocks xmlns:a14="http://schemas.microsoft.com/office/drawing/2010/main" noRot="1" noChangeAspect="1" noEditPoints="1" noChangeArrowheads="1" noChangeShapeType="1"/>
              </p14:cNvContentPartPr>
              <p14:nvPr/>
            </p14:nvContentPartPr>
            <p14:xfrm>
              <a:off x="13046075" y="4090988"/>
              <a:ext cx="28575" cy="25400"/>
            </p14:xfrm>
          </p:contentPart>
        </mc:Choice>
        <mc:Fallback xmlns="">
          <p:pic>
            <p:nvPicPr>
              <p:cNvPr id="1893381" name="Ink 5">
                <a:extLst>
                  <a:ext uri="{FF2B5EF4-FFF2-40B4-BE49-F238E27FC236}"/>
                </a:extLst>
              </p:cNvPr>
              <p:cNvPicPr>
                <a:picLocks noRot="1" noChangeAspect="1" noEditPoints="1" noChangeArrowheads="1" noChangeShapeType="1"/>
              </p:cNvPicPr>
              <p:nvPr/>
            </p:nvPicPr>
            <p:blipFill>
              <a:blip r:embed="rId7"/>
              <a:stretch>
                <a:fillRect/>
              </a:stretch>
            </p:blipFill>
            <p:spPr>
              <a:xfrm>
                <a:off x="13039564" y="4084457"/>
                <a:ext cx="41597" cy="38463"/>
              </a:xfrm>
              <a:prstGeom prst="rect">
                <a:avLst/>
              </a:prstGeom>
            </p:spPr>
          </p:pic>
        </mc:Fallback>
      </mc:AlternateContent>
      <p:sp>
        <p:nvSpPr>
          <p:cNvPr id="2" name="1 Marcador de fecha">
            <a:extLst/>
          </p:cNvPr>
          <p:cNvSpPr>
            <a:spLocks noGrp="1"/>
          </p:cNvSpPr>
          <p:nvPr>
            <p:ph type="dt" sz="quarter" idx="10"/>
          </p:nvPr>
        </p:nvSpPr>
        <p:spPr/>
        <p:txBody>
          <a:bodyPr/>
          <a:lstStyle/>
          <a:p>
            <a:pPr>
              <a:defRPr/>
            </a:pPr>
            <a:fld id="{8DE23595-6B25-490A-912F-3F172D35C036}" type="datetime1">
              <a:rPr lang="es-ES">
                <a:solidFill>
                  <a:srgbClr val="FFFFFF"/>
                </a:solidFill>
              </a:rPr>
              <a:pPr>
                <a:defRPr/>
              </a:pPr>
              <a:t>18/06/2018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6670997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9507" name="Rectangle 3">
            <a:extLst/>
          </p:cNvPr>
          <p:cNvSpPr>
            <a:spLocks noGrp="1" noChangeArrowheads="1"/>
          </p:cNvSpPr>
          <p:nvPr>
            <p:ph type="title"/>
          </p:nvPr>
        </p:nvSpPr>
        <p:spPr>
          <a:xfrm>
            <a:off x="667386" y="-7303"/>
            <a:ext cx="10122534" cy="1143001"/>
          </a:xfrm>
        </p:spPr>
        <p:txBody>
          <a:bodyPr/>
          <a:lstStyle/>
          <a:p>
            <a:pPr eaLnBrk="1" hangingPunct="1">
              <a:defRPr/>
            </a:pPr>
            <a:r>
              <a:rPr lang="es-ES" sz="2400" dirty="0">
                <a:solidFill>
                  <a:srgbClr val="FFFF00"/>
                </a:solidFill>
              </a:rPr>
              <a:t>Y POR ESO NO CONTAMOS</a:t>
            </a:r>
            <a:r>
              <a:rPr lang="es-ES" sz="2400" dirty="0">
                <a:solidFill>
                  <a:schemeClr val="tx1"/>
                </a:solidFill>
              </a:rPr>
              <a:t/>
            </a:r>
            <a:br>
              <a:rPr lang="es-ES" sz="2400" dirty="0">
                <a:solidFill>
                  <a:schemeClr val="tx1"/>
                </a:solidFill>
              </a:rPr>
            </a:br>
            <a:r>
              <a:rPr lang="es-ES" sz="2400" dirty="0">
                <a:solidFill>
                  <a:schemeClr val="tx1"/>
                </a:solidFill>
              </a:rPr>
              <a:t>Grandes potencias “hoy” (2005) según la opinión pública mundial</a:t>
            </a:r>
          </a:p>
        </p:txBody>
      </p:sp>
      <p:sp>
        <p:nvSpPr>
          <p:cNvPr id="10" name="4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EE64FEF4-FF41-4A84-992C-0666B6B4BA34}" type="slidenum">
              <a:rPr lang="es-ES" altLang="es-ES" sz="1200">
                <a:solidFill>
                  <a:srgbClr val="FFFFFF"/>
                </a:solidFill>
                <a:latin typeface="Verdana" panose="020B0604030504040204" pitchFamily="34" charset="0"/>
              </a:rPr>
              <a:pPr>
                <a:spcBef>
                  <a:spcPct val="0"/>
                </a:spcBef>
                <a:buClrTx/>
                <a:buSzTx/>
                <a:buFontTx/>
                <a:buNone/>
                <a:defRPr/>
              </a:pPr>
              <a:t>77</a:t>
            </a:fld>
            <a:endParaRPr lang="es-ES" altLang="es-ES" sz="1200">
              <a:solidFill>
                <a:srgbClr val="FFFFFF"/>
              </a:solidFill>
              <a:latin typeface="Verdana" panose="020B0604030504040204" pitchFamily="34" charset="0"/>
            </a:endParaRPr>
          </a:p>
        </p:txBody>
      </p:sp>
      <p:pic>
        <p:nvPicPr>
          <p:cNvPr id="11571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9650" y="1082676"/>
            <a:ext cx="7488238" cy="573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7">
            <p14:nvContentPartPr>
              <p14:cNvPr id="2069508" name="Ink 4">
                <a:extLst/>
              </p14:cNvPr>
              <p14:cNvContentPartPr>
                <a14:cpLocks xmlns:a14="http://schemas.microsoft.com/office/drawing/2010/main" noRot="1" noChangeAspect="1" noEditPoints="1" noChangeArrowheads="1" noChangeShapeType="1"/>
              </p14:cNvContentPartPr>
              <p14:nvPr/>
            </p14:nvContentPartPr>
            <p14:xfrm>
              <a:off x="7896200" y="1988840"/>
              <a:ext cx="658812" cy="369888"/>
            </p14:xfrm>
          </p:contentPart>
        </mc:Choice>
        <mc:Fallback xmlns="">
          <p:pic>
            <p:nvPicPr>
              <p:cNvPr id="2069508" name="Ink 4">
                <a:extLst>
                  <a:ext uri="{FF2B5EF4-FFF2-40B4-BE49-F238E27FC236}"/>
                </a:extLst>
              </p:cNvPr>
              <p:cNvPicPr>
                <a:picLocks noRot="1" noChangeAspect="1" noEditPoints="1" noChangeArrowheads="1" noChangeShapeType="1"/>
              </p:cNvPicPr>
              <p:nvPr/>
            </p:nvPicPr>
            <p:blipFill>
              <a:blip r:embed="rId8"/>
              <a:stretch>
                <a:fillRect/>
              </a:stretch>
            </p:blipFill>
            <p:spPr>
              <a:xfrm>
                <a:off x="7885040" y="1978395"/>
                <a:ext cx="684732" cy="393659"/>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069509" name="Ink 5">
                <a:extLst/>
              </p14:cNvPr>
              <p14:cNvContentPartPr>
                <a14:cpLocks xmlns:a14="http://schemas.microsoft.com/office/drawing/2010/main" noRot="1" noChangeAspect="1" noEditPoints="1" noChangeArrowheads="1" noChangeShapeType="1"/>
              </p14:cNvContentPartPr>
              <p14:nvPr/>
            </p14:nvContentPartPr>
            <p14:xfrm>
              <a:off x="8101484" y="3212976"/>
              <a:ext cx="658812" cy="369888"/>
            </p14:xfrm>
          </p:contentPart>
        </mc:Choice>
        <mc:Fallback xmlns="">
          <p:pic>
            <p:nvPicPr>
              <p:cNvPr id="2069509" name="Ink 5">
                <a:extLst>
                  <a:ext uri="{FF2B5EF4-FFF2-40B4-BE49-F238E27FC236}"/>
                </a:extLst>
              </p:cNvPr>
              <p:cNvPicPr>
                <a:picLocks noRot="1" noChangeAspect="1" noEditPoints="1" noChangeArrowheads="1" noChangeShapeType="1"/>
              </p:cNvPicPr>
              <p:nvPr/>
            </p:nvPicPr>
            <p:blipFill>
              <a:blip r:embed="rId10"/>
              <a:stretch>
                <a:fillRect/>
              </a:stretch>
            </p:blipFill>
            <p:spPr>
              <a:xfrm>
                <a:off x="8090324" y="3202541"/>
                <a:ext cx="684732" cy="393636"/>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069510" name="Ink 6">
                <a:extLst/>
              </p14:cNvPr>
              <p14:cNvContentPartPr>
                <a14:cpLocks xmlns:a14="http://schemas.microsoft.com/office/drawing/2010/main" noRot="1" noChangeAspect="1" noEditPoints="1" noChangeArrowheads="1" noChangeShapeType="1"/>
              </p14:cNvContentPartPr>
              <p14:nvPr/>
            </p14:nvContentPartPr>
            <p14:xfrm>
              <a:off x="8101484" y="4365105"/>
              <a:ext cx="658812" cy="369887"/>
            </p14:xfrm>
          </p:contentPart>
        </mc:Choice>
        <mc:Fallback xmlns="">
          <p:pic>
            <p:nvPicPr>
              <p:cNvPr id="2069510" name="Ink 6">
                <a:extLst>
                  <a:ext uri="{FF2B5EF4-FFF2-40B4-BE49-F238E27FC236}"/>
                </a:extLst>
              </p:cNvPr>
              <p:cNvPicPr>
                <a:picLocks noRot="1" noChangeAspect="1" noEditPoints="1" noChangeArrowheads="1" noChangeShapeType="1"/>
              </p:cNvPicPr>
              <p:nvPr/>
            </p:nvPicPr>
            <p:blipFill>
              <a:blip r:embed="rId8"/>
              <a:stretch>
                <a:fillRect/>
              </a:stretch>
            </p:blipFill>
            <p:spPr>
              <a:xfrm>
                <a:off x="8090324" y="4354660"/>
                <a:ext cx="684732" cy="393658"/>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069511" name="Ink 7">
                <a:extLst/>
              </p14:cNvPr>
              <p14:cNvContentPartPr>
                <a14:cpLocks xmlns:a14="http://schemas.microsoft.com/office/drawing/2010/main" noRot="1" noChangeAspect="1" noEditPoints="1" noChangeArrowheads="1" noChangeShapeType="1"/>
              </p14:cNvContentPartPr>
              <p14:nvPr/>
            </p14:nvContentPartPr>
            <p14:xfrm>
              <a:off x="7885460" y="2915096"/>
              <a:ext cx="658812" cy="369888"/>
            </p14:xfrm>
          </p:contentPart>
        </mc:Choice>
        <mc:Fallback xmlns="">
          <p:pic>
            <p:nvPicPr>
              <p:cNvPr id="2069511" name="Ink 7">
                <a:extLst>
                  <a:ext uri="{FF2B5EF4-FFF2-40B4-BE49-F238E27FC236}"/>
                </a:extLst>
              </p:cNvPr>
              <p:cNvPicPr>
                <a:picLocks noRot="1" noChangeAspect="1" noEditPoints="1" noChangeArrowheads="1" noChangeShapeType="1"/>
              </p:cNvPicPr>
              <p:nvPr/>
            </p:nvPicPr>
            <p:blipFill>
              <a:blip r:embed="rId10"/>
              <a:stretch>
                <a:fillRect/>
              </a:stretch>
            </p:blipFill>
            <p:spPr>
              <a:xfrm>
                <a:off x="7874300" y="2904661"/>
                <a:ext cx="684732" cy="393636"/>
              </a:xfrm>
              <a:prstGeom prst="rect">
                <a:avLst/>
              </a:prstGeom>
            </p:spPr>
          </p:pic>
        </mc:Fallback>
      </mc:AlternateContent>
      <p:sp>
        <p:nvSpPr>
          <p:cNvPr id="2" name="1 Marcador de fecha">
            <a:extLst/>
          </p:cNvPr>
          <p:cNvSpPr>
            <a:spLocks noGrp="1"/>
          </p:cNvSpPr>
          <p:nvPr>
            <p:ph type="dt" sz="quarter" idx="10"/>
          </p:nvPr>
        </p:nvSpPr>
        <p:spPr/>
        <p:txBody>
          <a:bodyPr/>
          <a:lstStyle/>
          <a:p>
            <a:pPr>
              <a:defRPr/>
            </a:pPr>
            <a:fld id="{04A960C7-0D92-4D9D-B995-29539BEBFB55}" type="datetime1">
              <a:rPr lang="es-ES">
                <a:solidFill>
                  <a:srgbClr val="FFFFFF"/>
                </a:solidFill>
              </a:rPr>
              <a:pPr>
                <a:defRPr/>
              </a:pPr>
              <a:t>18/06/2018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17445915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9442" name="Rectangle 2">
            <a:extLst/>
          </p:cNvPr>
          <p:cNvSpPr>
            <a:spLocks noGrp="1" noChangeArrowheads="1"/>
          </p:cNvSpPr>
          <p:nvPr>
            <p:ph type="title"/>
          </p:nvPr>
        </p:nvSpPr>
        <p:spPr>
          <a:xfrm>
            <a:off x="132080" y="2651760"/>
            <a:ext cx="3810000" cy="1143000"/>
          </a:xfrm>
        </p:spPr>
        <p:txBody>
          <a:bodyPr/>
          <a:lstStyle/>
          <a:p>
            <a:pPr>
              <a:defRPr/>
            </a:pPr>
            <a:r>
              <a:rPr lang="es-ES" sz="3200" dirty="0"/>
              <a:t>Pero eso sí, somos un poder económico mundial...</a:t>
            </a:r>
            <a:br>
              <a:rPr lang="es-ES" sz="3200" dirty="0"/>
            </a:br>
            <a:r>
              <a:rPr lang="es-ES" sz="3200" dirty="0"/>
              <a:t/>
            </a:r>
            <a:br>
              <a:rPr lang="es-ES" sz="3200" dirty="0"/>
            </a:br>
            <a:r>
              <a:rPr lang="es-ES" sz="3200" dirty="0"/>
              <a:t>¿No?</a:t>
            </a:r>
            <a:br>
              <a:rPr lang="es-ES" sz="3200" dirty="0"/>
            </a:br>
            <a:r>
              <a:rPr lang="es-ES" sz="3200" dirty="0"/>
              <a:t/>
            </a:r>
            <a:br>
              <a:rPr lang="es-ES" sz="3200" dirty="0"/>
            </a:br>
            <a:r>
              <a:rPr lang="es-ES" sz="3200" dirty="0"/>
              <a:t>Pues tampoco</a:t>
            </a:r>
            <a:br>
              <a:rPr lang="es-ES" sz="3200" dirty="0"/>
            </a:br>
            <a:endParaRPr lang="es-ES" sz="3200" dirty="0"/>
          </a:p>
        </p:txBody>
      </p:sp>
      <p:pic>
        <p:nvPicPr>
          <p:cNvPr id="1177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2760" y="127001"/>
            <a:ext cx="7011832" cy="6629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Marcador de fecha">
            <a:extLst/>
          </p:cNvPr>
          <p:cNvSpPr>
            <a:spLocks noGrp="1"/>
          </p:cNvSpPr>
          <p:nvPr>
            <p:ph type="dt" sz="quarter" idx="10"/>
          </p:nvPr>
        </p:nvSpPr>
        <p:spPr/>
        <p:txBody>
          <a:bodyPr/>
          <a:lstStyle/>
          <a:p>
            <a:pPr>
              <a:defRPr/>
            </a:pPr>
            <a:fld id="{27E7FA7C-B1F7-4664-8D0A-6AED989CFBC4}" type="datetime1">
              <a:rPr lang="es-ES">
                <a:solidFill>
                  <a:srgbClr val="FFFFFF"/>
                </a:solidFill>
              </a:rPr>
              <a:pPr>
                <a:defRPr/>
              </a:pPr>
              <a:t>18/06/2018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
        <p:nvSpPr>
          <p:cNvPr id="4" name="3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476D0434-7684-4647-A741-C645E4BCB5A0}" type="slidenum">
              <a:rPr lang="es-ES" altLang="es-ES" sz="1200">
                <a:solidFill>
                  <a:srgbClr val="FFFFFF"/>
                </a:solidFill>
                <a:latin typeface="Verdana" panose="020B0604030504040204" pitchFamily="34" charset="0"/>
              </a:rPr>
              <a:pPr>
                <a:spcBef>
                  <a:spcPct val="0"/>
                </a:spcBef>
                <a:buClrTx/>
                <a:buSzTx/>
                <a:buFontTx/>
                <a:buNone/>
                <a:defRPr/>
              </a:pPr>
              <a:t>78</a:t>
            </a:fld>
            <a:endParaRPr lang="es-ES" altLang="es-ES" sz="1200">
              <a:solidFill>
                <a:srgbClr val="FFFFFF"/>
              </a:solidFill>
              <a:latin typeface="Verdana" panose="020B0604030504040204" pitchFamily="34" charset="0"/>
            </a:endParaRPr>
          </a:p>
        </p:txBody>
      </p:sp>
    </p:spTree>
    <p:extLst>
      <p:ext uri="{BB962C8B-B14F-4D97-AF65-F5344CB8AC3E}">
        <p14:creationId xmlns:p14="http://schemas.microsoft.com/office/powerpoint/2010/main" val="3188392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609600" y="23813"/>
            <a:ext cx="10972800" cy="1143000"/>
          </a:xfrm>
        </p:spPr>
        <p:txBody>
          <a:bodyPr/>
          <a:lstStyle/>
          <a:p>
            <a:r>
              <a:rPr lang="es-ES" dirty="0"/>
              <a:t>AIUNQUE SI UN PODER BLANDO</a:t>
            </a:r>
            <a:endParaRPr lang="en-US" dirty="0"/>
          </a:p>
        </p:txBody>
      </p:sp>
      <p:sp>
        <p:nvSpPr>
          <p:cNvPr id="2" name="Marcador de fecha 1"/>
          <p:cNvSpPr>
            <a:spLocks noGrp="1"/>
          </p:cNvSpPr>
          <p:nvPr>
            <p:ph type="dt" sz="half" idx="10"/>
          </p:nvPr>
        </p:nvSpPr>
        <p:spPr/>
        <p:txBody>
          <a:bodyPr/>
          <a:lstStyle/>
          <a:p>
            <a:pPr>
              <a:defRPr/>
            </a:pPr>
            <a:fld id="{54CC4DE2-3E9D-4AC3-A760-E2559ABA17BC}" type="datetime1">
              <a:rPr lang="es-ES" smtClean="0">
                <a:solidFill>
                  <a:srgbClr val="FFFFFF"/>
                </a:solidFill>
              </a:rPr>
              <a:pPr>
                <a:defRPr/>
              </a:pPr>
              <a:t>18/06/2018</a:t>
            </a:fld>
            <a:endParaRPr lang="es-ES">
              <a:solidFill>
                <a:srgbClr val="FFFFFF"/>
              </a:solidFill>
            </a:endParaRPr>
          </a:p>
        </p:txBody>
      </p:sp>
      <p:sp>
        <p:nvSpPr>
          <p:cNvPr id="3" name="Marcador de pie de página 2"/>
          <p:cNvSpPr>
            <a:spLocks noGrp="1"/>
          </p:cNvSpPr>
          <p:nvPr>
            <p:ph type="ftr" sz="quarter" idx="11"/>
          </p:nvPr>
        </p:nvSpPr>
        <p:spPr/>
        <p:txBody>
          <a:bodyPr/>
          <a:lstStyle/>
          <a:p>
            <a:pPr>
              <a:defRPr/>
            </a:pPr>
            <a:r>
              <a:rPr lang="es-ES">
                <a:solidFill>
                  <a:srgbClr val="FFFFFF"/>
                </a:solidFill>
              </a:rPr>
              <a:t>E. Lamo de Espinosa- RIE</a:t>
            </a:r>
          </a:p>
        </p:txBody>
      </p:sp>
      <p:sp>
        <p:nvSpPr>
          <p:cNvPr id="4" name="Marcador de número de diapositiva 3"/>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7C7E7319-0A0B-4E05-A58B-4B72CD372A6E}" type="slidenum">
              <a:rPr lang="es-ES" altLang="es-ES" sz="1200">
                <a:solidFill>
                  <a:srgbClr val="FFFFFF"/>
                </a:solidFill>
                <a:latin typeface="Verdana" panose="020B0604030504040204" pitchFamily="34" charset="0"/>
              </a:rPr>
              <a:pPr>
                <a:spcBef>
                  <a:spcPct val="0"/>
                </a:spcBef>
                <a:buClrTx/>
                <a:buSzTx/>
                <a:buFontTx/>
                <a:buNone/>
                <a:defRPr/>
              </a:pPr>
              <a:t>79</a:t>
            </a:fld>
            <a:endParaRPr lang="es-ES" altLang="es-ES" sz="1200">
              <a:solidFill>
                <a:srgbClr val="FFFFFF"/>
              </a:solidFill>
              <a:latin typeface="Verdana" panose="020B0604030504040204" pitchFamily="34" charset="0"/>
            </a:endParaRPr>
          </a:p>
        </p:txBody>
      </p:sp>
      <p:pic>
        <p:nvPicPr>
          <p:cNvPr id="71685" name="Imagen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6770" y="859503"/>
            <a:ext cx="7285870" cy="579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6" name="Ink 4"/>
          <p:cNvPicPr>
            <a:picLocks noRot="1" noChangeAspect="1" noEditPoints="1"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2618537" y="2221658"/>
            <a:ext cx="1035050"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7" name="Ink 4"/>
          <p:cNvPicPr>
            <a:picLocks noRot="1" noChangeAspect="1" noEditPoints="1"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2855595" y="3565484"/>
            <a:ext cx="1035050"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4"/>
          <p:cNvPicPr>
            <a:picLocks noRot="1" noChangeAspect="1" noEditPoints="1"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2873437" y="4589979"/>
            <a:ext cx="1035050"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53840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6818" name="Rectangle 2"/>
          <p:cNvSpPr>
            <a:spLocks noGrp="1" noChangeArrowheads="1"/>
          </p:cNvSpPr>
          <p:nvPr>
            <p:ph type="title"/>
          </p:nvPr>
        </p:nvSpPr>
        <p:spPr/>
        <p:txBody>
          <a:bodyPr/>
          <a:lstStyle/>
          <a:p>
            <a:pPr eaLnBrk="1" hangingPunct="1">
              <a:defRPr/>
            </a:pPr>
            <a:r>
              <a:rPr lang="es-ES" sz="2800" dirty="0"/>
              <a:t>UNA CONCLUSION: </a:t>
            </a:r>
            <a:br>
              <a:rPr lang="es-ES" sz="2800" dirty="0"/>
            </a:br>
            <a:r>
              <a:rPr lang="es-ES" sz="2800" dirty="0">
                <a:solidFill>
                  <a:srgbClr val="FFFF00"/>
                </a:solidFill>
              </a:rPr>
              <a:t>LA NECESIDAD DE EUROPA</a:t>
            </a:r>
          </a:p>
        </p:txBody>
      </p:sp>
      <p:sp>
        <p:nvSpPr>
          <p:cNvPr id="1826819" name="Rectangle 3"/>
          <p:cNvSpPr>
            <a:spLocks noGrp="1" noChangeArrowheads="1"/>
          </p:cNvSpPr>
          <p:nvPr>
            <p:ph type="body" idx="1"/>
          </p:nvPr>
        </p:nvSpPr>
        <p:spPr>
          <a:xfrm>
            <a:off x="1981200" y="1484314"/>
            <a:ext cx="8229600" cy="4530725"/>
          </a:xfrm>
        </p:spPr>
        <p:txBody>
          <a:bodyPr/>
          <a:lstStyle/>
          <a:p>
            <a:pPr marL="0" indent="0" eaLnBrk="1" hangingPunct="1">
              <a:lnSpc>
                <a:spcPct val="80000"/>
              </a:lnSpc>
              <a:buNone/>
              <a:defRPr/>
            </a:pPr>
            <a:endParaRPr lang="es-ES" sz="2400" dirty="0"/>
          </a:p>
          <a:p>
            <a:pPr marL="457200" indent="-457200" algn="ctr" eaLnBrk="1" hangingPunct="1">
              <a:lnSpc>
                <a:spcPct val="80000"/>
              </a:lnSpc>
              <a:buNone/>
              <a:defRPr/>
            </a:pPr>
            <a:r>
              <a:rPr lang="es-ES" sz="2400" i="1" dirty="0"/>
              <a:t>Durante trescientos años la historia del mundo se ha escrito en Occidente</a:t>
            </a:r>
          </a:p>
          <a:p>
            <a:pPr marL="457200" indent="-457200" algn="ctr" eaLnBrk="1" hangingPunct="1">
              <a:lnSpc>
                <a:spcPct val="80000"/>
              </a:lnSpc>
              <a:buNone/>
              <a:defRPr/>
            </a:pPr>
            <a:r>
              <a:rPr lang="es-ES" sz="2400" i="1" dirty="0"/>
              <a:t>(primero en El Escorial y Lisboa, luego en Londres, Paris o Berlín. Más adelante en Washington). </a:t>
            </a:r>
          </a:p>
          <a:p>
            <a:pPr marL="457200" indent="-457200" algn="ctr" eaLnBrk="1" hangingPunct="1">
              <a:lnSpc>
                <a:spcPct val="80000"/>
              </a:lnSpc>
              <a:buNone/>
              <a:defRPr/>
            </a:pPr>
            <a:endParaRPr lang="es-ES" sz="2400" i="1" dirty="0"/>
          </a:p>
          <a:p>
            <a:pPr marL="457200" indent="-457200" algn="ctr" eaLnBrk="1" hangingPunct="1">
              <a:lnSpc>
                <a:spcPct val="80000"/>
              </a:lnSpc>
              <a:buNone/>
              <a:defRPr/>
            </a:pPr>
            <a:r>
              <a:rPr lang="es-ES" sz="2400" i="1" dirty="0"/>
              <a:t>Eso ya no es así.</a:t>
            </a:r>
          </a:p>
          <a:p>
            <a:pPr marL="457200" indent="-457200" algn="ctr" eaLnBrk="1" hangingPunct="1">
              <a:lnSpc>
                <a:spcPct val="80000"/>
              </a:lnSpc>
              <a:buNone/>
              <a:defRPr/>
            </a:pPr>
            <a:endParaRPr lang="es-ES" sz="2400" i="1" dirty="0"/>
          </a:p>
          <a:p>
            <a:pPr marL="457200" indent="-457200" algn="ctr" eaLnBrk="1" hangingPunct="1">
              <a:lnSpc>
                <a:spcPct val="80000"/>
              </a:lnSpc>
              <a:buNone/>
              <a:defRPr/>
            </a:pPr>
            <a:r>
              <a:rPr lang="es-ES" sz="2400" i="1" dirty="0"/>
              <a:t>La cuestión es si, en el futuro, seremos capaces de escribir nuestra propia historia… </a:t>
            </a:r>
          </a:p>
          <a:p>
            <a:pPr marL="457200" indent="-457200" algn="ctr" eaLnBrk="1" hangingPunct="1">
              <a:lnSpc>
                <a:spcPct val="80000"/>
              </a:lnSpc>
              <a:buNone/>
              <a:defRPr/>
            </a:pPr>
            <a:r>
              <a:rPr lang="es-ES" sz="2400" i="1" dirty="0"/>
              <a:t>o vamos a dejar que la escriban otros.</a:t>
            </a:r>
          </a:p>
          <a:p>
            <a:pPr marL="457200" indent="-457200" eaLnBrk="1" hangingPunct="1">
              <a:lnSpc>
                <a:spcPct val="80000"/>
              </a:lnSpc>
              <a:buNone/>
              <a:defRPr/>
            </a:pPr>
            <a:endParaRPr lang="es-ES" sz="2400" i="1" dirty="0">
              <a:solidFill>
                <a:srgbClr val="FFFF00"/>
              </a:solidFill>
            </a:endParaRPr>
          </a:p>
        </p:txBody>
      </p:sp>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DC356401-3A21-4B8C-8AD4-35B688668BE0}" type="slidenum">
              <a:rPr lang="es-ES" smtClean="0"/>
              <a:pPr>
                <a:defRPr/>
              </a:pPr>
              <a:t>80</a:t>
            </a:fld>
            <a:endParaRPr lang="es-ES"/>
          </a:p>
        </p:txBody>
      </p:sp>
      <p:sp>
        <p:nvSpPr>
          <p:cNvPr id="4" name="3 Marcador de fecha"/>
          <p:cNvSpPr>
            <a:spLocks noGrp="1"/>
          </p:cNvSpPr>
          <p:nvPr>
            <p:ph type="dt" sz="quarter" idx="10"/>
          </p:nvPr>
        </p:nvSpPr>
        <p:spPr/>
        <p:txBody>
          <a:bodyPr/>
          <a:lstStyle/>
          <a:p>
            <a:pPr>
              <a:defRPr/>
            </a:pPr>
            <a:fld id="{C37F8DCB-C348-4F9E-8EA8-EA4E97010596}" type="datetime1">
              <a:rPr lang="es-ES"/>
              <a:pPr>
                <a:defRPr/>
              </a:pPr>
              <a:t>18/06/2018</a:t>
            </a:fld>
            <a:endParaRPr lang="es-ES"/>
          </a:p>
        </p:txBody>
      </p:sp>
    </p:spTree>
    <p:extLst>
      <p:ext uri="{BB962C8B-B14F-4D97-AF65-F5344CB8AC3E}">
        <p14:creationId xmlns:p14="http://schemas.microsoft.com/office/powerpoint/2010/main" val="33074932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a:t>OTROS ACTORES REGIONALES</a:t>
            </a:r>
            <a:endParaRPr lang="en-US" dirty="0"/>
          </a:p>
        </p:txBody>
      </p:sp>
      <p:sp>
        <p:nvSpPr>
          <p:cNvPr id="8" name="Marcador de contenido 7"/>
          <p:cNvSpPr>
            <a:spLocks noGrp="1"/>
          </p:cNvSpPr>
          <p:nvPr>
            <p:ph idx="1"/>
          </p:nvPr>
        </p:nvSpPr>
        <p:spPr>
          <a:xfrm>
            <a:off x="609600" y="1611087"/>
            <a:ext cx="10972800" cy="4530725"/>
          </a:xfrm>
        </p:spPr>
        <p:txBody>
          <a:bodyPr/>
          <a:lstStyle/>
          <a:p>
            <a:r>
              <a:rPr lang="es-ES" dirty="0"/>
              <a:t>En Asia: India-Pakistán; Japón-Corea del Norte</a:t>
            </a:r>
          </a:p>
          <a:p>
            <a:r>
              <a:rPr lang="es-ES" dirty="0"/>
              <a:t>En Oriente Medio: Turquía-Irán-Arabia Saudita-Israel </a:t>
            </a:r>
          </a:p>
          <a:p>
            <a:r>
              <a:rPr lang="es-ES" dirty="0"/>
              <a:t>En África: África del Sur, Nigeria, Egipto</a:t>
            </a:r>
          </a:p>
          <a:p>
            <a:endParaRPr lang="es-ES" dirty="0"/>
          </a:p>
          <a:p>
            <a:pPr marL="0" indent="0" algn="ctr">
              <a:buNone/>
            </a:pPr>
            <a:r>
              <a:rPr lang="es-ES" sz="4000" dirty="0"/>
              <a:t>¿Y América Latina? </a:t>
            </a:r>
            <a:endParaRPr lang="en-US" sz="4000" dirty="0"/>
          </a:p>
        </p:txBody>
      </p:sp>
      <p:sp>
        <p:nvSpPr>
          <p:cNvPr id="4" name="Marcador de fecha 3"/>
          <p:cNvSpPr>
            <a:spLocks noGrp="1"/>
          </p:cNvSpPr>
          <p:nvPr>
            <p:ph type="dt" sz="half" idx="10"/>
          </p:nvPr>
        </p:nvSpPr>
        <p:spPr/>
        <p:txBody>
          <a:bodyPr/>
          <a:lstStyle/>
          <a:p>
            <a:pPr>
              <a:defRPr/>
            </a:pPr>
            <a:fld id="{D9677213-B68A-40FB-AE07-EEA1051667C3}" type="datetime1">
              <a:rPr lang="es-ES" smtClean="0">
                <a:solidFill>
                  <a:srgbClr val="FFFFFF"/>
                </a:solidFill>
              </a:rPr>
              <a:pPr>
                <a:defRPr/>
              </a:pPr>
              <a:t>18/06/2018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p:cNvSpPr>
            <a:spLocks noGrp="1"/>
          </p:cNvSpPr>
          <p:nvPr>
            <p:ph type="sldNum" sz="quarter" idx="12"/>
          </p:nvPr>
        </p:nvSpPr>
        <p:spPr/>
        <p:txBody>
          <a:bodyPr/>
          <a:lstStyle/>
          <a:p>
            <a:pPr>
              <a:defRPr/>
            </a:pPr>
            <a:fld id="{E26A3245-B464-4580-98AA-25475F503A0A}" type="slidenum">
              <a:rPr lang="es-ES" altLang="es-ES" smtClean="0">
                <a:solidFill>
                  <a:srgbClr val="FFFFFF"/>
                </a:solidFill>
              </a:rPr>
              <a:pPr>
                <a:defRPr/>
              </a:pPr>
              <a:t>81</a:t>
            </a:fld>
            <a:endParaRPr lang="es-ES" altLang="es-ES">
              <a:solidFill>
                <a:srgbClr val="FFFFFF"/>
              </a:solidFill>
            </a:endParaRPr>
          </a:p>
        </p:txBody>
      </p:sp>
    </p:spTree>
    <p:extLst>
      <p:ext uri="{BB962C8B-B14F-4D97-AF65-F5344CB8AC3E}">
        <p14:creationId xmlns:p14="http://schemas.microsoft.com/office/powerpoint/2010/main" val="4686750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2209800" y="1675646"/>
            <a:ext cx="7772400" cy="1470025"/>
          </a:xfrm>
        </p:spPr>
        <p:txBody>
          <a:bodyPr>
            <a:normAutofit fontScale="90000"/>
          </a:bodyPr>
          <a:lstStyle/>
          <a:p>
            <a:r>
              <a:rPr lang="es-ES" b="1" dirty="0">
                <a:solidFill>
                  <a:srgbClr val="FFFF00"/>
                </a:solidFill>
              </a:rPr>
              <a:t>¿IMPORTA </a:t>
            </a:r>
            <a:br>
              <a:rPr lang="es-ES" b="1" dirty="0">
                <a:solidFill>
                  <a:srgbClr val="FFFF00"/>
                </a:solidFill>
              </a:rPr>
            </a:br>
            <a:r>
              <a:rPr lang="es-ES" b="1" dirty="0">
                <a:solidFill>
                  <a:srgbClr val="FFFF00"/>
                </a:solidFill>
              </a:rPr>
              <a:t>AMERICA LATINA?</a:t>
            </a:r>
            <a:br>
              <a:rPr lang="es-ES" b="1" dirty="0">
                <a:solidFill>
                  <a:srgbClr val="FFFF00"/>
                </a:solidFill>
              </a:rPr>
            </a:br>
            <a:r>
              <a:rPr lang="es-ES" b="1" dirty="0">
                <a:solidFill>
                  <a:srgbClr val="FFFF00"/>
                </a:solidFill>
              </a:rPr>
              <a:t/>
            </a:r>
            <a:br>
              <a:rPr lang="es-ES" b="1" dirty="0">
                <a:solidFill>
                  <a:srgbClr val="FFFF00"/>
                </a:solidFill>
              </a:rPr>
            </a:br>
            <a:r>
              <a:rPr lang="es-ES" b="1" dirty="0">
                <a:solidFill>
                  <a:srgbClr val="FFFF00"/>
                </a:solidFill>
              </a:rPr>
              <a:t>¿QUE PESO EN EL MUNDO?</a:t>
            </a:r>
            <a:endParaRPr lang="es-ES" sz="3100" b="1" dirty="0">
              <a:solidFill>
                <a:srgbClr val="FFFF00"/>
              </a:solidFill>
            </a:endParaRPr>
          </a:p>
        </p:txBody>
      </p:sp>
      <p:sp>
        <p:nvSpPr>
          <p:cNvPr id="5" name="4 Subtítulo"/>
          <p:cNvSpPr>
            <a:spLocks noGrp="1"/>
          </p:cNvSpPr>
          <p:nvPr>
            <p:ph type="subTitle" idx="1"/>
          </p:nvPr>
        </p:nvSpPr>
        <p:spPr>
          <a:xfrm>
            <a:off x="2895600" y="3965865"/>
            <a:ext cx="6400800" cy="1593273"/>
          </a:xfrm>
        </p:spPr>
        <p:txBody>
          <a:bodyPr>
            <a:normAutofit/>
          </a:bodyPr>
          <a:lstStyle/>
          <a:p>
            <a:endParaRPr lang="es-ES" dirty="0"/>
          </a:p>
        </p:txBody>
      </p:sp>
    </p:spTree>
    <p:extLst>
      <p:ext uri="{BB962C8B-B14F-4D97-AF65-F5344CB8AC3E}">
        <p14:creationId xmlns:p14="http://schemas.microsoft.com/office/powerpoint/2010/main" val="21086935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 QUIEN LE IMPORTA?</a:t>
            </a:r>
            <a:endParaRPr lang="en-US" dirty="0"/>
          </a:p>
        </p:txBody>
      </p:sp>
      <p:sp>
        <p:nvSpPr>
          <p:cNvPr id="3" name="Marcador de contenido 2"/>
          <p:cNvSpPr>
            <a:spLocks noGrp="1"/>
          </p:cNvSpPr>
          <p:nvPr>
            <p:ph idx="1"/>
          </p:nvPr>
        </p:nvSpPr>
        <p:spPr/>
        <p:txBody>
          <a:bodyPr>
            <a:normAutofit/>
          </a:bodyPr>
          <a:lstStyle/>
          <a:p>
            <a:endParaRPr lang="es-ES" sz="2800" dirty="0"/>
          </a:p>
          <a:p>
            <a:pPr marL="0" indent="0" algn="ctr">
              <a:buNone/>
            </a:pPr>
            <a:r>
              <a:rPr lang="es-ES" sz="3000" dirty="0">
                <a:solidFill>
                  <a:srgbClr val="FFFF00"/>
                </a:solidFill>
              </a:rPr>
              <a:t>¿Interesa América Latina a los europeos?</a:t>
            </a:r>
          </a:p>
          <a:p>
            <a:pPr marL="0" indent="0" algn="ctr">
              <a:buNone/>
            </a:pPr>
            <a:r>
              <a:rPr lang="es-ES" sz="3000" dirty="0">
                <a:solidFill>
                  <a:srgbClr val="FFFF00"/>
                </a:solidFill>
              </a:rPr>
              <a:t>¿Interesa a los norteamericanos </a:t>
            </a:r>
          </a:p>
          <a:p>
            <a:pPr marL="0" indent="0" algn="ctr">
              <a:buNone/>
            </a:pPr>
            <a:r>
              <a:rPr lang="es-ES" sz="3000" dirty="0">
                <a:solidFill>
                  <a:srgbClr val="FFFF00"/>
                </a:solidFill>
              </a:rPr>
              <a:t>(más allá del muro con México)?</a:t>
            </a:r>
          </a:p>
          <a:p>
            <a:pPr marL="0" indent="0" algn="ctr">
              <a:buNone/>
            </a:pPr>
            <a:r>
              <a:rPr lang="es-ES" sz="3000" dirty="0">
                <a:solidFill>
                  <a:srgbClr val="FFFF00"/>
                </a:solidFill>
              </a:rPr>
              <a:t>Y lo que es peor, </a:t>
            </a:r>
          </a:p>
          <a:p>
            <a:pPr marL="0" indent="0" algn="ctr">
              <a:buNone/>
            </a:pPr>
            <a:r>
              <a:rPr lang="es-ES" sz="3000" dirty="0">
                <a:solidFill>
                  <a:srgbClr val="FFFF00"/>
                </a:solidFill>
              </a:rPr>
              <a:t>¿interesa Europa a los latinoamericanos?</a:t>
            </a:r>
          </a:p>
          <a:p>
            <a:endParaRPr lang="en-US" dirty="0"/>
          </a:p>
        </p:txBody>
      </p:sp>
    </p:spTree>
    <p:extLst>
      <p:ext uri="{BB962C8B-B14F-4D97-AF65-F5344CB8AC3E}">
        <p14:creationId xmlns:p14="http://schemas.microsoft.com/office/powerpoint/2010/main" val="21296922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a:t>¿Qué nos enseña la geografía?</a:t>
            </a:r>
          </a:p>
        </p:txBody>
      </p:sp>
      <p:sp>
        <p:nvSpPr>
          <p:cNvPr id="4" name="3 Marcador de contenido"/>
          <p:cNvSpPr>
            <a:spLocks noGrp="1"/>
          </p:cNvSpPr>
          <p:nvPr>
            <p:ph idx="1"/>
          </p:nvPr>
        </p:nvSpPr>
        <p:spPr>
          <a:xfrm>
            <a:off x="1981200" y="1620231"/>
            <a:ext cx="8229600" cy="4525963"/>
          </a:xfrm>
        </p:spPr>
        <p:txBody>
          <a:bodyPr>
            <a:noAutofit/>
          </a:bodyPr>
          <a:lstStyle/>
          <a:p>
            <a:r>
              <a:rPr lang="es-ES" sz="2400" dirty="0"/>
              <a:t>Un enorme territorio de unos 20.000 Km2 (dos veces China, dos veces USA, cuatro veces la EU).</a:t>
            </a:r>
          </a:p>
          <a:p>
            <a:r>
              <a:rPr lang="es-ES" sz="2400" dirty="0"/>
              <a:t>Históricamente conectado con la región </a:t>
            </a:r>
            <a:r>
              <a:rPr lang="es-ES" sz="2400" dirty="0" err="1"/>
              <a:t>nor</a:t>
            </a:r>
            <a:r>
              <a:rPr lang="es-ES" sz="2400" dirty="0"/>
              <a:t>- atlántica, con Occidente.</a:t>
            </a:r>
          </a:p>
          <a:p>
            <a:r>
              <a:rPr lang="es-ES" sz="2400" dirty="0"/>
              <a:t>Con escasa conexión Norte-Sur</a:t>
            </a:r>
          </a:p>
          <a:p>
            <a:pPr lvl="1"/>
            <a:r>
              <a:rPr lang="es-ES" sz="2000" dirty="0"/>
              <a:t>Istmo de América Central</a:t>
            </a:r>
          </a:p>
          <a:p>
            <a:pPr lvl="1"/>
            <a:r>
              <a:rPr lang="es-ES" sz="2000" dirty="0"/>
              <a:t>Dos culturas históricamente distintas y enfrentadas (anglo-hispana)</a:t>
            </a:r>
          </a:p>
          <a:p>
            <a:pPr lvl="2"/>
            <a:r>
              <a:rPr lang="es-ES" sz="1600" dirty="0"/>
              <a:t>La excepción de México y el NAFTA</a:t>
            </a:r>
          </a:p>
          <a:p>
            <a:r>
              <a:rPr lang="es-ES" sz="2400" dirty="0"/>
              <a:t>No conectado con África (Atlántico sur está vacío)</a:t>
            </a:r>
          </a:p>
          <a:p>
            <a:r>
              <a:rPr lang="es-ES" sz="2400" dirty="0"/>
              <a:t>Potencialmente abierto al Pacífico</a:t>
            </a:r>
          </a:p>
          <a:p>
            <a:pPr lvl="1"/>
            <a:r>
              <a:rPr lang="es-ES" sz="1600" dirty="0"/>
              <a:t>Pero sólo México, Centroamérica y Colombia tienen costas a los dos océanos </a:t>
            </a:r>
          </a:p>
        </p:txBody>
      </p:sp>
    </p:spTree>
    <p:extLst>
      <p:ext uri="{BB962C8B-B14F-4D97-AF65-F5344CB8AC3E}">
        <p14:creationId xmlns:p14="http://schemas.microsoft.com/office/powerpoint/2010/main" val="28301772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6418" name="Rectangle 2"/>
          <p:cNvSpPr>
            <a:spLocks noGrp="1" noChangeArrowheads="1"/>
          </p:cNvSpPr>
          <p:nvPr>
            <p:ph type="title"/>
          </p:nvPr>
        </p:nvSpPr>
        <p:spPr>
          <a:xfrm>
            <a:off x="1981200" y="264590"/>
            <a:ext cx="8229600" cy="1143000"/>
          </a:xfrm>
        </p:spPr>
        <p:txBody>
          <a:bodyPr>
            <a:normAutofit/>
          </a:bodyPr>
          <a:lstStyle/>
          <a:p>
            <a:pPr>
              <a:defRPr/>
            </a:pPr>
            <a:r>
              <a:rPr lang="es-ES" sz="2800" dirty="0"/>
              <a:t/>
            </a:r>
            <a:br>
              <a:rPr lang="es-ES" sz="2800" dirty="0"/>
            </a:br>
            <a:r>
              <a:rPr lang="es-ES" sz="2800" dirty="0"/>
              <a:t>LATAM = “Extremo Occidente” (Alain </a:t>
            </a:r>
            <a:r>
              <a:rPr lang="es-ES" sz="2800" dirty="0" err="1"/>
              <a:t>Rouquié</a:t>
            </a:r>
            <a:r>
              <a:rPr lang="es-ES" sz="2800" dirty="0"/>
              <a:t>)</a:t>
            </a:r>
          </a:p>
        </p:txBody>
      </p:sp>
      <p:pic>
        <p:nvPicPr>
          <p:cNvPr id="103427" name="Picture 3" descr="political_wor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0364" y="1935570"/>
            <a:ext cx="8713787" cy="486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8" name="Line 4"/>
          <p:cNvSpPr>
            <a:spLocks noChangeShapeType="1"/>
          </p:cNvSpPr>
          <p:nvPr/>
        </p:nvSpPr>
        <p:spPr bwMode="auto">
          <a:xfrm>
            <a:off x="5735638" y="2349501"/>
            <a:ext cx="0" cy="39592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pic>
        <p:nvPicPr>
          <p:cNvPr id="103430" name="Ink 3"/>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3016240" y="3900793"/>
            <a:ext cx="2184817" cy="2489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Marcador de fecha"/>
          <p:cNvSpPr>
            <a:spLocks noGrp="1"/>
          </p:cNvSpPr>
          <p:nvPr>
            <p:ph type="dt" sz="quarter" idx="10"/>
          </p:nvPr>
        </p:nvSpPr>
        <p:spPr/>
        <p:txBody>
          <a:bodyPr/>
          <a:lstStyle/>
          <a:p>
            <a:pPr>
              <a:defRPr/>
            </a:pPr>
            <a:fld id="{0CF460A0-BF80-498E-8AD8-9F525CF4454E}" type="datetime1">
              <a:rPr lang="es-ES"/>
              <a:pPr>
                <a:defRPr/>
              </a:pPr>
              <a:t>18/06/2018</a:t>
            </a:fld>
            <a:endParaRPr lang="es-ES"/>
          </a:p>
        </p:txBody>
      </p:sp>
      <p:sp>
        <p:nvSpPr>
          <p:cNvPr id="3" name="2 Marcador de pie de página"/>
          <p:cNvSpPr>
            <a:spLocks noGrp="1"/>
          </p:cNvSpPr>
          <p:nvPr>
            <p:ph type="ftr" sz="quarter" idx="11"/>
          </p:nvPr>
        </p:nvSpPr>
        <p:spPr/>
        <p:txBody>
          <a:bodyPr/>
          <a:lstStyle/>
          <a:p>
            <a:pPr>
              <a:defRPr/>
            </a:pPr>
            <a:r>
              <a:rPr lang="es-ES"/>
              <a:t>E. Lamo de Espinosa- RIE</a:t>
            </a:r>
          </a:p>
        </p:txBody>
      </p:sp>
      <p:sp>
        <p:nvSpPr>
          <p:cNvPr id="4" name="3 Marcador de número de diapositiva"/>
          <p:cNvSpPr>
            <a:spLocks noGrp="1"/>
          </p:cNvSpPr>
          <p:nvPr>
            <p:ph type="sldNum" sz="quarter" idx="12"/>
          </p:nvPr>
        </p:nvSpPr>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fld id="{D2D0CB61-2BA4-446E-A767-5B39ED21BBD5}" type="slidenum">
              <a:rPr lang="es-ES" altLang="es-ES" sz="1200"/>
              <a:pPr eaLnBrk="1" hangingPunct="1"/>
              <a:t>85</a:t>
            </a:fld>
            <a:endParaRPr lang="es-ES" altLang="es-ES" sz="1200"/>
          </a:p>
        </p:txBody>
      </p:sp>
    </p:spTree>
    <p:extLst>
      <p:ext uri="{BB962C8B-B14F-4D97-AF65-F5344CB8AC3E}">
        <p14:creationId xmlns:p14="http://schemas.microsoft.com/office/powerpoint/2010/main" val="709643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964742"/>
            <a:ext cx="8229600" cy="1143000"/>
          </a:xfrm>
        </p:spPr>
        <p:txBody>
          <a:bodyPr>
            <a:normAutofit fontScale="90000"/>
          </a:bodyPr>
          <a:lstStyle/>
          <a:p>
            <a:r>
              <a:rPr lang="es-ES" sz="3600" dirty="0"/>
              <a:t>Marcado </a:t>
            </a:r>
            <a:r>
              <a:rPr lang="es-ES" sz="3600" dirty="0">
                <a:solidFill>
                  <a:srgbClr val="FFFF00"/>
                </a:solidFill>
              </a:rPr>
              <a:t>aislamiento geográfico</a:t>
            </a:r>
            <a:r>
              <a:rPr lang="es-ES" sz="3600" dirty="0"/>
              <a:t> que se traduce en </a:t>
            </a:r>
            <a:r>
              <a:rPr lang="es-ES" sz="3600" dirty="0">
                <a:solidFill>
                  <a:srgbClr val="FFFF00"/>
                </a:solidFill>
              </a:rPr>
              <a:t>escasa presencia exterior</a:t>
            </a:r>
            <a:r>
              <a:rPr lang="es-ES" sz="3600" dirty="0"/>
              <a:t/>
            </a:r>
            <a:br>
              <a:rPr lang="es-ES" sz="3600" dirty="0"/>
            </a:br>
            <a:r>
              <a:rPr lang="es-ES" dirty="0"/>
              <a:t/>
            </a:r>
            <a:br>
              <a:rPr lang="es-ES" dirty="0"/>
            </a:br>
            <a:endParaRPr lang="es-ES" dirty="0"/>
          </a:p>
        </p:txBody>
      </p:sp>
      <p:sp>
        <p:nvSpPr>
          <p:cNvPr id="3" name="2 Marcador de contenido"/>
          <p:cNvSpPr>
            <a:spLocks noGrp="1"/>
          </p:cNvSpPr>
          <p:nvPr>
            <p:ph idx="1"/>
          </p:nvPr>
        </p:nvSpPr>
        <p:spPr>
          <a:xfrm>
            <a:off x="1382487" y="1882777"/>
            <a:ext cx="10189843" cy="4525963"/>
          </a:xfrm>
        </p:spPr>
        <p:txBody>
          <a:bodyPr>
            <a:normAutofit/>
          </a:bodyPr>
          <a:lstStyle/>
          <a:p>
            <a:r>
              <a:rPr lang="es-ES" dirty="0"/>
              <a:t>No participa en las dos Grandes  Guerras</a:t>
            </a:r>
          </a:p>
          <a:p>
            <a:pPr lvl="1"/>
            <a:r>
              <a:rPr lang="es-ES" dirty="0"/>
              <a:t>Aunque sí en la Guerra Fría. </a:t>
            </a:r>
          </a:p>
          <a:p>
            <a:r>
              <a:rPr lang="es-ES" dirty="0"/>
              <a:t>No está en la OTAN (tampoco México, aunque sí Turquía)</a:t>
            </a:r>
          </a:p>
          <a:p>
            <a:r>
              <a:rPr lang="es-ES" dirty="0"/>
              <a:t>No tiene amenazas externas ni guerras internas</a:t>
            </a:r>
          </a:p>
          <a:p>
            <a:r>
              <a:rPr lang="es-ES" dirty="0"/>
              <a:t>Ni sufre la amenaza del terrorismo global</a:t>
            </a:r>
          </a:p>
          <a:p>
            <a:pPr marL="0" indent="0" algn="ctr">
              <a:buNone/>
            </a:pPr>
            <a:r>
              <a:rPr lang="es-ES" dirty="0">
                <a:solidFill>
                  <a:srgbClr val="FFFF00"/>
                </a:solidFill>
              </a:rPr>
              <a:t>Ni es un problema ni una solución, es decir….</a:t>
            </a:r>
          </a:p>
        </p:txBody>
      </p:sp>
    </p:spTree>
    <p:extLst>
      <p:ext uri="{BB962C8B-B14F-4D97-AF65-F5344CB8AC3E}">
        <p14:creationId xmlns:p14="http://schemas.microsoft.com/office/powerpoint/2010/main" val="393335497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416628" y="1068127"/>
            <a:ext cx="7378700" cy="5711857"/>
          </a:xfrm>
          <a:prstGeom prst="rect">
            <a:avLst/>
          </a:prstGeom>
        </p:spPr>
      </p:pic>
      <p:pic>
        <p:nvPicPr>
          <p:cNvPr id="3" name="Imagen 2"/>
          <p:cNvPicPr>
            <a:picLocks noChangeAspect="1"/>
          </p:cNvPicPr>
          <p:nvPr/>
        </p:nvPicPr>
        <p:blipFill>
          <a:blip r:embed="rId3"/>
          <a:stretch>
            <a:fillRect/>
          </a:stretch>
        </p:blipFill>
        <p:spPr>
          <a:xfrm>
            <a:off x="6209197" y="4394200"/>
            <a:ext cx="3479800" cy="1930400"/>
          </a:xfrm>
          <a:prstGeom prst="rect">
            <a:avLst/>
          </a:prstGeom>
        </p:spPr>
      </p:pic>
      <p:pic>
        <p:nvPicPr>
          <p:cNvPr id="4" name="Ink 2"/>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2664696" y="5036151"/>
            <a:ext cx="1876357" cy="933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ítulo 4">
            <a:extLst>
              <a:ext uri="{FF2B5EF4-FFF2-40B4-BE49-F238E27FC236}">
                <a16:creationId xmlns:a16="http://schemas.microsoft.com/office/drawing/2014/main" xmlns="" id="{F1020F71-289D-4E7E-87C0-9033ECAC8B6A}"/>
              </a:ext>
            </a:extLst>
          </p:cNvPr>
          <p:cNvSpPr>
            <a:spLocks noGrp="1"/>
          </p:cNvSpPr>
          <p:nvPr>
            <p:ph type="title"/>
          </p:nvPr>
        </p:nvSpPr>
        <p:spPr>
          <a:xfrm>
            <a:off x="1981200" y="35150"/>
            <a:ext cx="8229600" cy="1143000"/>
          </a:xfrm>
        </p:spPr>
        <p:txBody>
          <a:bodyPr/>
          <a:lstStyle/>
          <a:p>
            <a:r>
              <a:rPr lang="es-ES" dirty="0"/>
              <a:t>Irrelevancia estratégica</a:t>
            </a:r>
          </a:p>
        </p:txBody>
      </p:sp>
    </p:spTree>
    <p:extLst>
      <p:ext uri="{BB962C8B-B14F-4D97-AF65-F5344CB8AC3E}">
        <p14:creationId xmlns:p14="http://schemas.microsoft.com/office/powerpoint/2010/main" val="20078723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2681110"/>
            <a:ext cx="8229600" cy="1143000"/>
          </a:xfrm>
        </p:spPr>
        <p:txBody>
          <a:bodyPr>
            <a:normAutofit fontScale="90000"/>
          </a:bodyPr>
          <a:lstStyle/>
          <a:p>
            <a:r>
              <a:rPr lang="es-ES" dirty="0"/>
              <a:t>Y sin embargo, importa mucho</a:t>
            </a:r>
            <a:br>
              <a:rPr lang="es-ES" dirty="0"/>
            </a:br>
            <a:r>
              <a:rPr lang="es-ES" dirty="0"/>
              <a:t/>
            </a:r>
            <a:br>
              <a:rPr lang="es-ES" dirty="0"/>
            </a:br>
            <a:r>
              <a:rPr lang="es-ES" sz="4900" dirty="0"/>
              <a:t>Población</a:t>
            </a:r>
            <a:endParaRPr lang="es-ES" dirty="0"/>
          </a:p>
        </p:txBody>
      </p:sp>
    </p:spTree>
    <p:extLst>
      <p:ext uri="{BB962C8B-B14F-4D97-AF65-F5344CB8AC3E}">
        <p14:creationId xmlns:p14="http://schemas.microsoft.com/office/powerpoint/2010/main" val="10175792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133390"/>
            <a:ext cx="8229600" cy="1143000"/>
          </a:xfrm>
        </p:spPr>
        <p:txBody>
          <a:bodyPr>
            <a:noAutofit/>
          </a:bodyPr>
          <a:lstStyle/>
          <a:p>
            <a:r>
              <a:rPr lang="es-ES" sz="2400" dirty="0"/>
              <a:t>Es la tercera región del mundo en población tras Asia y África</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7492" y="960121"/>
            <a:ext cx="6417016" cy="5691893"/>
          </a:xfrm>
          <a:prstGeom prst="rect">
            <a:avLst/>
          </a:prstGeom>
          <a:solidFill>
            <a:schemeClr val="tx1"/>
          </a:solidFill>
        </p:spPr>
      </p:pic>
      <mc:AlternateContent xmlns:mc="http://schemas.openxmlformats.org/markup-compatibility/2006" xmlns:p14="http://schemas.microsoft.com/office/powerpoint/2010/main">
        <mc:Choice Requires="p14">
          <p:contentPart p14:bwMode="auto" r:id="rId3">
            <p14:nvContentPartPr>
              <p14:cNvPr id="4" name="Ink 10"/>
              <p14:cNvContentPartPr>
                <a14:cpLocks xmlns:a14="http://schemas.microsoft.com/office/drawing/2010/main" noRot="1" noChangeAspect="1" noEditPoints="1" noChangeArrowheads="1" noChangeShapeType="1"/>
              </p14:cNvContentPartPr>
              <p14:nvPr/>
            </p14:nvContentPartPr>
            <p14:xfrm>
              <a:off x="5429504" y="3172969"/>
              <a:ext cx="1841500" cy="737341"/>
            </p14:xfrm>
          </p:contentPart>
        </mc:Choice>
        <mc:Fallback xmlns="">
          <p:pic>
            <p:nvPicPr>
              <p:cNvPr id="4" name="Ink 10"/>
              <p:cNvPicPr>
                <a:picLocks noRot="1" noChangeAspect="1" noEditPoints="1" noChangeArrowheads="1" noChangeShapeType="1"/>
              </p:cNvPicPr>
              <p:nvPr/>
            </p:nvPicPr>
            <p:blipFill>
              <a:blip r:embed="rId4"/>
              <a:stretch>
                <a:fillRect/>
              </a:stretch>
            </p:blipFill>
            <p:spPr>
              <a:xfrm>
                <a:off x="5420143" y="3163613"/>
                <a:ext cx="1860221" cy="756053"/>
              </a:xfrm>
              <a:prstGeom prst="rect">
                <a:avLst/>
              </a:prstGeom>
            </p:spPr>
          </p:pic>
        </mc:Fallback>
      </mc:AlternateContent>
    </p:spTree>
    <p:extLst>
      <p:ext uri="{BB962C8B-B14F-4D97-AF65-F5344CB8AC3E}">
        <p14:creationId xmlns:p14="http://schemas.microsoft.com/office/powerpoint/2010/main" val="38579554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
            </a:r>
            <a:br>
              <a:rPr lang="es-ES" dirty="0"/>
            </a:br>
            <a:r>
              <a:rPr lang="es-ES" sz="4000" dirty="0"/>
              <a:t>Hoy, 632 millones en 2015, más que la UE</a:t>
            </a:r>
            <a:r>
              <a:rPr lang="es-ES" dirty="0"/>
              <a:t> </a:t>
            </a:r>
            <a:r>
              <a:rPr lang="es-ES" sz="2700" dirty="0"/>
              <a:t>(con UK)</a:t>
            </a:r>
            <a:br>
              <a:rPr lang="es-ES" sz="2700" dirty="0"/>
            </a:br>
            <a:r>
              <a:rPr lang="es-ES" sz="3600" dirty="0"/>
              <a:t>Fuerte crecimiento desde 1950</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1235" y="2286001"/>
            <a:ext cx="7798993" cy="2986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384239" y="3069954"/>
            <a:ext cx="429831" cy="50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232470" y="3069953"/>
            <a:ext cx="429831" cy="50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9107955" y="3056486"/>
            <a:ext cx="538639" cy="634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364897" y="3093735"/>
            <a:ext cx="429831" cy="50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75933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420942"/>
            <a:ext cx="8229600" cy="1143000"/>
          </a:xfrm>
        </p:spPr>
        <p:txBody>
          <a:bodyPr>
            <a:noAutofit/>
          </a:bodyPr>
          <a:lstStyle/>
          <a:p>
            <a:r>
              <a:rPr lang="es-ES" sz="3200" b="1" dirty="0">
                <a:solidFill>
                  <a:srgbClr val="FFFF00"/>
                </a:solidFill>
              </a:rPr>
              <a:t>Demografía (todavía) sana</a:t>
            </a:r>
            <a:r>
              <a:rPr lang="es-ES" sz="2400" dirty="0"/>
              <a:t/>
            </a:r>
            <a:br>
              <a:rPr lang="es-ES" sz="2400" dirty="0"/>
            </a:br>
            <a:r>
              <a:rPr lang="es-ES" sz="2400" dirty="0"/>
              <a:t>Pirámide población LATAM 2015</a:t>
            </a:r>
            <a:br>
              <a:rPr lang="es-ES" sz="2400" dirty="0"/>
            </a:br>
            <a:r>
              <a:rPr lang="es-ES" sz="2400" dirty="0">
                <a:solidFill>
                  <a:srgbClr val="FFFF00"/>
                </a:solidFill>
              </a:rPr>
              <a:t>Empieza a cobrar el “dividendo demográfico”</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5384" y="1600201"/>
            <a:ext cx="5884008" cy="4775981"/>
          </a:xfrm>
          <a:prstGeom prst="rect">
            <a:avLst/>
          </a:prstGeom>
        </p:spPr>
      </p:pic>
    </p:spTree>
    <p:extLst>
      <p:ext uri="{BB962C8B-B14F-4D97-AF65-F5344CB8AC3E}">
        <p14:creationId xmlns:p14="http://schemas.microsoft.com/office/powerpoint/2010/main" val="6719209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104170"/>
            <a:ext cx="8229600" cy="1143000"/>
          </a:xfrm>
        </p:spPr>
        <p:txBody>
          <a:bodyPr>
            <a:noAutofit/>
          </a:bodyPr>
          <a:lstStyle/>
          <a:p>
            <a:r>
              <a:rPr lang="es-ES" sz="2800" dirty="0"/>
              <a:t>El 7-8 % de la población del mundo, </a:t>
            </a:r>
            <a:br>
              <a:rPr lang="es-ES" sz="2800" dirty="0"/>
            </a:br>
            <a:r>
              <a:rPr lang="es-ES" sz="2800" dirty="0"/>
              <a:t>y no se prevén variaciones hasta el 2.100</a:t>
            </a: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6420" y="1002255"/>
            <a:ext cx="8526812" cy="5413563"/>
          </a:xfrm>
          <a:prstGeom prst="rect">
            <a:avLst/>
          </a:prstGeom>
        </p:spPr>
      </p:pic>
      <p:pic>
        <p:nvPicPr>
          <p:cNvPr id="4"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926274" y="5191190"/>
            <a:ext cx="429831" cy="50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3688018" y="3834830"/>
            <a:ext cx="429831" cy="50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030771" y="1339215"/>
            <a:ext cx="429831" cy="50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644911" y="2651650"/>
            <a:ext cx="429831" cy="50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9652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a:xfrm>
            <a:off x="1991833" y="-109410"/>
            <a:ext cx="8229600" cy="1143000"/>
          </a:xfrm>
        </p:spPr>
        <p:txBody>
          <a:bodyPr>
            <a:normAutofit fontScale="90000"/>
          </a:bodyPr>
          <a:lstStyle/>
          <a:p>
            <a:r>
              <a:rPr lang="es-ES" sz="3600" dirty="0"/>
              <a:t>Dos países LATAM en el 2.050</a:t>
            </a:r>
            <a:br>
              <a:rPr lang="es-ES" sz="3600" dirty="0"/>
            </a:br>
            <a:r>
              <a:rPr lang="es-ES" sz="3600" dirty="0"/>
              <a:t>Ninguno europeo</a:t>
            </a:r>
          </a:p>
        </p:txBody>
      </p:sp>
      <p:sp>
        <p:nvSpPr>
          <p:cNvPr id="5" name="Marcador de número de diapositiva 3"/>
          <p:cNvSpPr>
            <a:spLocks noGrp="1"/>
          </p:cNvSpPr>
          <p:nvPr>
            <p:ph type="sldNum" sz="quarter" idx="12"/>
          </p:nvPr>
        </p:nvSpPr>
        <p:spPr/>
        <p:txBody>
          <a:bodyPr/>
          <a:lstStyle/>
          <a:p>
            <a:fld id="{39F15282-A3B2-4F7D-8B8A-E726990E744A}" type="slidenum">
              <a:rPr lang="es-ES" altLang="es-ES"/>
              <a:pPr/>
              <a:t>93</a:t>
            </a:fld>
            <a:endParaRPr lang="es-ES" altLang="es-ES"/>
          </a:p>
        </p:txBody>
      </p:sp>
      <p:graphicFrame>
        <p:nvGraphicFramePr>
          <p:cNvPr id="239618" name="Object 2"/>
          <p:cNvGraphicFramePr>
            <a:graphicFrameLocks noGrp="1" noChangeAspect="1"/>
          </p:cNvGraphicFramePr>
          <p:nvPr>
            <p:ph sz="half" idx="4294967295"/>
            <p:extLst/>
          </p:nvPr>
        </p:nvGraphicFramePr>
        <p:xfrm>
          <a:off x="2319528" y="959951"/>
          <a:ext cx="7791482" cy="5844455"/>
        </p:xfrm>
        <a:graphic>
          <a:graphicData uri="http://schemas.openxmlformats.org/presentationml/2006/ole">
            <mc:AlternateContent xmlns:mc="http://schemas.openxmlformats.org/markup-compatibility/2006">
              <mc:Choice xmlns:v="urn:schemas-microsoft-com:vml" Requires="v">
                <p:oleObj spid="_x0000_s1055" name="Slide" r:id="rId4" imgW="4571956" imgH="3429007" progId="PowerPoint.Slide.8">
                  <p:embed/>
                </p:oleObj>
              </mc:Choice>
              <mc:Fallback>
                <p:oleObj name="Slide" r:id="rId4" imgW="4571956" imgH="3429007" progId="PowerPoint.Slide.8">
                  <p:embed/>
                  <p:pic>
                    <p:nvPicPr>
                      <p:cNvPr id="23961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9528" y="959951"/>
                        <a:ext cx="7791482" cy="5844455"/>
                      </a:xfrm>
                      <a:prstGeom prst="rect">
                        <a:avLst/>
                      </a:prstGeom>
                      <a:solidFill>
                        <a:schemeClr val="bg1"/>
                      </a:solidFill>
                      <a:ln>
                        <a:noFill/>
                      </a:ln>
                      <a:effectLs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6">
            <p14:nvContentPartPr>
              <p14:cNvPr id="239620" name="Ink 4"/>
              <p14:cNvContentPartPr>
                <a14:cpLocks xmlns:a14="http://schemas.microsoft.com/office/drawing/2010/main" noRot="1" noChangeAspect="1" noEditPoints="1" noChangeArrowheads="1" noChangeShapeType="1"/>
              </p14:cNvContentPartPr>
              <p14:nvPr/>
            </p14:nvContentPartPr>
            <p14:xfrm>
              <a:off x="7280276" y="5341272"/>
              <a:ext cx="796925" cy="412750"/>
            </p14:xfrm>
          </p:contentPart>
        </mc:Choice>
        <mc:Fallback xmlns="">
          <p:pic>
            <p:nvPicPr>
              <p:cNvPr id="239620" name="Ink 4"/>
              <p:cNvPicPr>
                <a:picLocks noRot="1" noChangeAspect="1" noEditPoints="1" noChangeArrowheads="1" noChangeShapeType="1"/>
              </p:cNvPicPr>
              <p:nvPr/>
            </p:nvPicPr>
            <p:blipFill>
              <a:blip r:embed="rId7"/>
              <a:stretch>
                <a:fillRect/>
              </a:stretch>
            </p:blipFill>
            <p:spPr>
              <a:xfrm>
                <a:off x="7270917" y="5331908"/>
                <a:ext cx="815642" cy="431479"/>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39621" name="Ink 5"/>
              <p14:cNvContentPartPr>
                <a14:cpLocks xmlns:a14="http://schemas.microsoft.com/office/drawing/2010/main" noRot="1" noChangeAspect="1" noEditPoints="1" noChangeArrowheads="1" noChangeShapeType="1"/>
              </p14:cNvContentPartPr>
              <p14:nvPr/>
            </p14:nvContentPartPr>
            <p14:xfrm>
              <a:off x="7294564" y="6151753"/>
              <a:ext cx="782637" cy="450850"/>
            </p14:xfrm>
          </p:contentPart>
        </mc:Choice>
        <mc:Fallback xmlns="">
          <p:pic>
            <p:nvPicPr>
              <p:cNvPr id="239621" name="Ink 5"/>
              <p:cNvPicPr>
                <a:picLocks noRot="1" noChangeAspect="1" noEditPoints="1" noChangeArrowheads="1" noChangeShapeType="1"/>
              </p:cNvPicPr>
              <p:nvPr/>
            </p:nvPicPr>
            <p:blipFill>
              <a:blip r:embed="rId9"/>
              <a:stretch>
                <a:fillRect/>
              </a:stretch>
            </p:blipFill>
            <p:spPr>
              <a:xfrm>
                <a:off x="7285204" y="6142390"/>
                <a:ext cx="801357" cy="469575"/>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4"/>
              <p14:cNvContentPartPr>
                <a14:cpLocks xmlns:a14="http://schemas.microsoft.com/office/drawing/2010/main" noRot="1" noChangeAspect="1" noEditPoints="1" noChangeArrowheads="1" noChangeShapeType="1"/>
              </p14:cNvContentPartPr>
              <p14:nvPr/>
            </p14:nvContentPartPr>
            <p14:xfrm>
              <a:off x="3921380" y="5438808"/>
              <a:ext cx="796925" cy="412750"/>
            </p14:xfrm>
          </p:contentPart>
        </mc:Choice>
        <mc:Fallback xmlns="">
          <p:pic>
            <p:nvPicPr>
              <p:cNvPr id="7" name="Ink 4"/>
              <p:cNvPicPr>
                <a:picLocks noRot="1" noChangeAspect="1" noEditPoints="1" noChangeArrowheads="1" noChangeShapeType="1"/>
              </p:cNvPicPr>
              <p:nvPr/>
            </p:nvPicPr>
            <p:blipFill>
              <a:blip r:embed="rId11"/>
              <a:stretch>
                <a:fillRect/>
              </a:stretch>
            </p:blipFill>
            <p:spPr>
              <a:xfrm>
                <a:off x="3912026" y="5429444"/>
                <a:ext cx="815634" cy="431479"/>
              </a:xfrm>
              <a:prstGeom prst="rect">
                <a:avLst/>
              </a:prstGeom>
            </p:spPr>
          </p:pic>
        </mc:Fallback>
      </mc:AlternateContent>
    </p:spTree>
    <p:extLst>
      <p:ext uri="{BB962C8B-B14F-4D97-AF65-F5344CB8AC3E}">
        <p14:creationId xmlns:p14="http://schemas.microsoft.com/office/powerpoint/2010/main" val="36540151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1773238"/>
            <a:ext cx="8229600" cy="1143000"/>
          </a:xfrm>
        </p:spPr>
        <p:txBody>
          <a:bodyPr>
            <a:normAutofit fontScale="90000"/>
          </a:bodyPr>
          <a:lstStyle/>
          <a:p>
            <a:r>
              <a:rPr lang="es-ES" dirty="0"/>
              <a:t/>
            </a:r>
            <a:br>
              <a:rPr lang="es-ES" dirty="0"/>
            </a:br>
            <a:r>
              <a:rPr lang="en-US" dirty="0"/>
              <a:t/>
            </a:r>
            <a:br>
              <a:rPr lang="en-US" dirty="0"/>
            </a:br>
            <a:r>
              <a:rPr lang="en-US" dirty="0"/>
              <a:t>FUERTE UNIDAD CULTURAL</a:t>
            </a:r>
          </a:p>
        </p:txBody>
      </p:sp>
    </p:spTree>
    <p:extLst>
      <p:ext uri="{BB962C8B-B14F-4D97-AF65-F5344CB8AC3E}">
        <p14:creationId xmlns:p14="http://schemas.microsoft.com/office/powerpoint/2010/main" val="221622387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93900" y="211138"/>
            <a:ext cx="8229600" cy="1143000"/>
          </a:xfrm>
        </p:spPr>
        <p:txBody>
          <a:bodyPr>
            <a:noAutofit/>
          </a:bodyPr>
          <a:lstStyle/>
          <a:p>
            <a:r>
              <a:rPr lang="es-ES" sz="3200" dirty="0"/>
              <a:t/>
            </a:r>
            <a:br>
              <a:rPr lang="es-ES" sz="3200" dirty="0"/>
            </a:br>
            <a:r>
              <a:rPr lang="es-ES" sz="2800" dirty="0">
                <a:solidFill>
                  <a:srgbClr val="FFFF00"/>
                </a:solidFill>
              </a:rPr>
              <a:t>¿Una “civilización” latinoamericana distinta de la occidental</a:t>
            </a:r>
            <a:br>
              <a:rPr lang="es-ES" sz="2800" dirty="0">
                <a:solidFill>
                  <a:srgbClr val="FFFF00"/>
                </a:solidFill>
              </a:rPr>
            </a:br>
            <a:r>
              <a:rPr lang="es-ES" sz="2400" dirty="0"/>
              <a:t>Huntington-Trump vs. Toynbee</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6629" y="1705452"/>
            <a:ext cx="6624615" cy="4978812"/>
          </a:xfrm>
          <a:prstGeom prst="rect">
            <a:avLst/>
          </a:prstGeom>
        </p:spPr>
      </p:pic>
      <p:pic>
        <p:nvPicPr>
          <p:cNvPr id="4"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2853835" y="5084680"/>
            <a:ext cx="1392825" cy="693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3096670" y="2865669"/>
            <a:ext cx="1392825" cy="693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58334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Unidad religiosa</a:t>
            </a:r>
            <a:br>
              <a:rPr lang="es-ES" dirty="0"/>
            </a:br>
            <a:r>
              <a:rPr lang="es-ES" dirty="0"/>
              <a:t>Religión cristiana</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569" y="1641430"/>
            <a:ext cx="8598726" cy="4376598"/>
          </a:xfrm>
          <a:prstGeom prst="rect">
            <a:avLst/>
          </a:prstGeom>
        </p:spPr>
      </p:pic>
    </p:spTree>
    <p:extLst>
      <p:ext uri="{BB962C8B-B14F-4D97-AF65-F5344CB8AC3E}">
        <p14:creationId xmlns:p14="http://schemas.microsoft.com/office/powerpoint/2010/main" val="400913150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La región con  mayor homogeneidad lingüística</a:t>
            </a:r>
            <a:br>
              <a:rPr lang="es-ES" dirty="0"/>
            </a:br>
            <a:r>
              <a:rPr lang="es-ES" sz="3600" dirty="0"/>
              <a:t>Sólo dos lenguas latinas</a:t>
            </a:r>
          </a:p>
        </p:txBody>
      </p:sp>
      <p:pic>
        <p:nvPicPr>
          <p:cNvPr id="3" name="Imagen 2"/>
          <p:cNvPicPr>
            <a:picLocks noChangeAspect="1"/>
          </p:cNvPicPr>
          <p:nvPr/>
        </p:nvPicPr>
        <p:blipFill>
          <a:blip r:embed="rId2"/>
          <a:stretch>
            <a:fillRect/>
          </a:stretch>
        </p:blipFill>
        <p:spPr>
          <a:xfrm>
            <a:off x="1704975" y="2089404"/>
            <a:ext cx="8782050" cy="3886200"/>
          </a:xfrm>
          <a:prstGeom prst="rect">
            <a:avLst/>
          </a:prstGeom>
        </p:spPr>
      </p:pic>
    </p:spTree>
    <p:extLst>
      <p:ext uri="{BB962C8B-B14F-4D97-AF65-F5344CB8AC3E}">
        <p14:creationId xmlns:p14="http://schemas.microsoft.com/office/powerpoint/2010/main" val="30679931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9817" y="1795022"/>
            <a:ext cx="2994837" cy="1143000"/>
          </a:xfrm>
        </p:spPr>
        <p:txBody>
          <a:bodyPr>
            <a:normAutofit fontScale="90000"/>
          </a:bodyPr>
          <a:lstStyle/>
          <a:p>
            <a:r>
              <a:rPr lang="es-ES" sz="4000" dirty="0"/>
              <a:t>Escasa población “nativa”</a:t>
            </a:r>
            <a:br>
              <a:rPr lang="es-ES" sz="4000" dirty="0"/>
            </a:br>
            <a:r>
              <a:rPr lang="es-ES" sz="3100" dirty="0"/>
              <a:t>Unos 40 millones</a:t>
            </a:r>
            <a:r>
              <a:rPr lang="es-ES" sz="3600" dirty="0"/>
              <a:t/>
            </a:r>
            <a:br>
              <a:rPr lang="es-ES" sz="3600" dirty="0"/>
            </a:br>
            <a:r>
              <a:rPr lang="es-ES" dirty="0"/>
              <a:t/>
            </a:r>
            <a:br>
              <a:rPr lang="es-ES" dirty="0"/>
            </a:br>
            <a:r>
              <a:rPr lang="es-ES" sz="3600" dirty="0"/>
              <a:t>Sólo cuatro países</a:t>
            </a:r>
            <a:endParaRPr lang="es-ES" dirty="0"/>
          </a:p>
        </p:txBody>
      </p:sp>
      <p:pic>
        <p:nvPicPr>
          <p:cNvPr id="3" name="Imagen 2"/>
          <p:cNvPicPr>
            <a:picLocks noChangeAspect="1"/>
          </p:cNvPicPr>
          <p:nvPr/>
        </p:nvPicPr>
        <p:blipFill>
          <a:blip r:embed="rId2"/>
          <a:stretch>
            <a:fillRect/>
          </a:stretch>
        </p:blipFill>
        <p:spPr>
          <a:xfrm>
            <a:off x="5056339" y="77822"/>
            <a:ext cx="5035590" cy="6517135"/>
          </a:xfrm>
          <a:prstGeom prst="rect">
            <a:avLst/>
          </a:prstGeom>
        </p:spPr>
      </p:pic>
      <p:pic>
        <p:nvPicPr>
          <p:cNvPr id="4"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389324" y="1108950"/>
            <a:ext cx="1075123" cy="53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247183" y="3722448"/>
            <a:ext cx="1075123" cy="53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172060" y="1796390"/>
            <a:ext cx="1075123" cy="53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761579" y="3299292"/>
            <a:ext cx="1075123" cy="53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2721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Unidad jurídica</a:t>
            </a:r>
            <a:br>
              <a:rPr lang="es-ES" dirty="0"/>
            </a:br>
            <a:r>
              <a:rPr lang="es-ES" dirty="0"/>
              <a:t>Civil </a:t>
            </a:r>
            <a:r>
              <a:rPr lang="es-ES" dirty="0" err="1"/>
              <a:t>Law</a:t>
            </a:r>
            <a:r>
              <a:rPr lang="es-ES" dirty="0"/>
              <a:t> y Derecho Romano</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4777" y="2036922"/>
            <a:ext cx="8442447" cy="4427887"/>
          </a:xfrm>
          <a:prstGeom prst="rect">
            <a:avLst/>
          </a:prstGeom>
          <a:solidFill>
            <a:schemeClr val="bg2">
              <a:lumMod val="20000"/>
              <a:lumOff val="80000"/>
            </a:schemeClr>
          </a:solidFill>
        </p:spPr>
      </p:pic>
    </p:spTree>
    <p:extLst>
      <p:ext uri="{BB962C8B-B14F-4D97-AF65-F5344CB8AC3E}">
        <p14:creationId xmlns:p14="http://schemas.microsoft.com/office/powerpoint/2010/main" val="33088061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Nombres mas frecuentes en Europa</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7816" y="1417638"/>
            <a:ext cx="6656368" cy="4929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85452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523998" y="2408237"/>
            <a:ext cx="2786743" cy="1143000"/>
          </a:xfrm>
        </p:spPr>
        <p:txBody>
          <a:bodyPr>
            <a:normAutofit fontScale="90000"/>
          </a:bodyPr>
          <a:lstStyle/>
          <a:p>
            <a:r>
              <a:rPr lang="es-ES" dirty="0"/>
              <a:t>Apellidos más frecuentes en LATAM</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6310" y="244549"/>
            <a:ext cx="6357260" cy="63572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06933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5 Marcador de número de diapositiva"/>
          <p:cNvSpPr>
            <a:spLocks noGrp="1"/>
          </p:cNvSpPr>
          <p:nvPr>
            <p:ph type="sldNum" sz="quarter" idx="12"/>
          </p:nvPr>
        </p:nvSpPr>
        <p:spPr/>
        <p:txBody>
          <a:bodyPr/>
          <a:lstStyle/>
          <a:p>
            <a:fld id="{91DD5A6A-8A6E-4380-B358-B3ABAF617C69}" type="slidenum">
              <a:rPr lang="es-ES" altLang="es-ES"/>
              <a:pPr/>
              <a:t>102</a:t>
            </a:fld>
            <a:endParaRPr lang="es-ES" altLang="es-ES"/>
          </a:p>
        </p:txBody>
      </p:sp>
      <p:sp>
        <p:nvSpPr>
          <p:cNvPr id="218114" name="Rectangle 2"/>
          <p:cNvSpPr>
            <a:spLocks noGrp="1" noChangeArrowheads="1"/>
          </p:cNvSpPr>
          <p:nvPr>
            <p:ph type="title"/>
          </p:nvPr>
        </p:nvSpPr>
        <p:spPr>
          <a:xfrm>
            <a:off x="1981200" y="274638"/>
            <a:ext cx="8229600" cy="1143000"/>
          </a:xfrm>
        </p:spPr>
        <p:txBody>
          <a:bodyPr>
            <a:normAutofit fontScale="90000"/>
          </a:bodyPr>
          <a:lstStyle/>
          <a:p>
            <a:r>
              <a:rPr lang="es-ES" altLang="es-ES" sz="4000" dirty="0"/>
              <a:t>Así pues, </a:t>
            </a:r>
            <a:br>
              <a:rPr lang="es-ES" altLang="es-ES" sz="4000" dirty="0"/>
            </a:br>
            <a:r>
              <a:rPr lang="es-ES" altLang="es-ES" sz="3100" b="1" dirty="0">
                <a:solidFill>
                  <a:srgbClr val="FFFF00"/>
                </a:solidFill>
              </a:rPr>
              <a:t>¿es una civilización propia, distinta de la occidental? </a:t>
            </a:r>
          </a:p>
        </p:txBody>
      </p:sp>
      <p:sp>
        <p:nvSpPr>
          <p:cNvPr id="218115" name="Rectangle 3"/>
          <p:cNvSpPr>
            <a:spLocks noGrp="1" noChangeArrowheads="1"/>
          </p:cNvSpPr>
          <p:nvPr>
            <p:ph type="body" idx="1"/>
          </p:nvPr>
        </p:nvSpPr>
        <p:spPr>
          <a:xfrm>
            <a:off x="2114550" y="1600201"/>
            <a:ext cx="8229600" cy="4530725"/>
          </a:xfrm>
        </p:spPr>
        <p:txBody>
          <a:bodyPr>
            <a:normAutofit/>
          </a:bodyPr>
          <a:lstStyle/>
          <a:p>
            <a:pPr>
              <a:lnSpc>
                <a:spcPct val="80000"/>
              </a:lnSpc>
            </a:pPr>
            <a:r>
              <a:rPr lang="es-ES" altLang="es-ES" sz="2000" b="1" dirty="0">
                <a:solidFill>
                  <a:srgbClr val="FFFF00"/>
                </a:solidFill>
              </a:rPr>
              <a:t>NO- </a:t>
            </a:r>
            <a:r>
              <a:rPr lang="es-ES" altLang="es-ES" sz="2000" u="sng" dirty="0">
                <a:solidFill>
                  <a:srgbClr val="FFFF00"/>
                </a:solidFill>
              </a:rPr>
              <a:t>América latinizada, es decir, américa romanizada</a:t>
            </a:r>
            <a:r>
              <a:rPr lang="es-ES" altLang="es-ES" sz="2000" dirty="0">
                <a:solidFill>
                  <a:srgbClr val="FFFF00"/>
                </a:solidFill>
              </a:rPr>
              <a:t> </a:t>
            </a:r>
          </a:p>
          <a:p>
            <a:pPr>
              <a:lnSpc>
                <a:spcPct val="80000"/>
              </a:lnSpc>
            </a:pPr>
            <a:endParaRPr lang="es-ES" altLang="es-ES" sz="2000" dirty="0">
              <a:solidFill>
                <a:srgbClr val="FFFF00"/>
              </a:solidFill>
            </a:endParaRPr>
          </a:p>
          <a:p>
            <a:pPr>
              <a:lnSpc>
                <a:spcPct val="80000"/>
              </a:lnSpc>
            </a:pPr>
            <a:r>
              <a:rPr lang="es-ES" altLang="es-ES" sz="2000" u="sng" dirty="0">
                <a:solidFill>
                  <a:srgbClr val="FFFF00"/>
                </a:solidFill>
              </a:rPr>
              <a:t>Y los mismos factores culturales que unifican LATAM lo vinculan con Occidente</a:t>
            </a:r>
          </a:p>
          <a:p>
            <a:pPr marL="0" indent="0">
              <a:lnSpc>
                <a:spcPct val="80000"/>
              </a:lnSpc>
              <a:buNone/>
            </a:pPr>
            <a:endParaRPr lang="es-ES" altLang="es-ES" sz="2000" dirty="0"/>
          </a:p>
          <a:p>
            <a:pPr lvl="1">
              <a:lnSpc>
                <a:spcPct val="80000"/>
              </a:lnSpc>
            </a:pPr>
            <a:r>
              <a:rPr lang="es-ES" altLang="es-ES" sz="1800" dirty="0"/>
              <a:t>Una lengua latina (español o portugués), hablamos latín vulgar</a:t>
            </a:r>
          </a:p>
          <a:p>
            <a:pPr lvl="1">
              <a:lnSpc>
                <a:spcPct val="80000"/>
              </a:lnSpc>
            </a:pPr>
            <a:r>
              <a:rPr lang="es-ES" altLang="es-ES" sz="1800" dirty="0"/>
              <a:t>Derecho romano</a:t>
            </a:r>
          </a:p>
          <a:p>
            <a:pPr lvl="1">
              <a:lnSpc>
                <a:spcPct val="80000"/>
              </a:lnSpc>
            </a:pPr>
            <a:r>
              <a:rPr lang="es-ES" altLang="es-ES" sz="1800" dirty="0"/>
              <a:t>Religión romana</a:t>
            </a:r>
          </a:p>
          <a:p>
            <a:pPr lvl="1">
              <a:lnSpc>
                <a:spcPct val="80000"/>
              </a:lnSpc>
            </a:pPr>
            <a:r>
              <a:rPr lang="es-ES" altLang="es-ES" sz="1800" dirty="0"/>
              <a:t>Estructuras de parentesco latinas</a:t>
            </a:r>
          </a:p>
          <a:p>
            <a:pPr lvl="1">
              <a:lnSpc>
                <a:spcPct val="80000"/>
              </a:lnSpc>
            </a:pPr>
            <a:r>
              <a:rPr lang="es-ES" altLang="es-ES" sz="1800" dirty="0"/>
              <a:t>Agricultura, arquitectura, urbanismo, mediterráneos, romanos</a:t>
            </a:r>
          </a:p>
          <a:p>
            <a:pPr marL="457200" lvl="1" indent="0">
              <a:lnSpc>
                <a:spcPct val="80000"/>
              </a:lnSpc>
              <a:buNone/>
            </a:pPr>
            <a:endParaRPr lang="es-ES" altLang="es-ES" sz="2000" dirty="0"/>
          </a:p>
          <a:p>
            <a:pPr marL="0" indent="0">
              <a:lnSpc>
                <a:spcPct val="80000"/>
              </a:lnSpc>
              <a:buNone/>
            </a:pPr>
            <a:endParaRPr lang="es-ES" altLang="es-ES" sz="2000" dirty="0"/>
          </a:p>
          <a:p>
            <a:pPr marL="0" indent="0" algn="ctr">
              <a:lnSpc>
                <a:spcPct val="80000"/>
              </a:lnSpc>
              <a:buNone/>
            </a:pPr>
            <a:r>
              <a:rPr lang="es-ES" altLang="es-ES" sz="2800" u="sng" dirty="0">
                <a:solidFill>
                  <a:srgbClr val="FFFF00"/>
                </a:solidFill>
              </a:rPr>
              <a:t>LATAM es parte indiscutible de la civilización occidental. </a:t>
            </a:r>
          </a:p>
          <a:p>
            <a:pPr marL="0" indent="0" algn="ctr">
              <a:lnSpc>
                <a:spcPct val="80000"/>
              </a:lnSpc>
              <a:buNone/>
            </a:pPr>
            <a:endParaRPr lang="es-ES" altLang="es-ES" sz="2000" u="sng" dirty="0"/>
          </a:p>
          <a:p>
            <a:pPr marL="0" indent="0">
              <a:lnSpc>
                <a:spcPct val="80000"/>
              </a:lnSpc>
              <a:buNone/>
            </a:pPr>
            <a:endParaRPr lang="es-ES" altLang="es-ES" sz="1800" dirty="0"/>
          </a:p>
        </p:txBody>
      </p:sp>
    </p:spTree>
    <p:extLst>
      <p:ext uri="{BB962C8B-B14F-4D97-AF65-F5344CB8AC3E}">
        <p14:creationId xmlns:p14="http://schemas.microsoft.com/office/powerpoint/2010/main" val="2796859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3031886"/>
            <a:ext cx="8229600" cy="1143000"/>
          </a:xfrm>
        </p:spPr>
        <p:txBody>
          <a:bodyPr>
            <a:normAutofit/>
          </a:bodyPr>
          <a:lstStyle/>
          <a:p>
            <a:r>
              <a:rPr lang="es-ES" dirty="0"/>
              <a:t>POLITICA</a:t>
            </a:r>
          </a:p>
        </p:txBody>
      </p:sp>
    </p:spTree>
    <p:extLst>
      <p:ext uri="{BB962C8B-B14F-4D97-AF65-F5344CB8AC3E}">
        <p14:creationId xmlns:p14="http://schemas.microsoft.com/office/powerpoint/2010/main" val="11586286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286118"/>
            <a:ext cx="8229600" cy="1143000"/>
          </a:xfrm>
        </p:spPr>
        <p:txBody>
          <a:bodyPr>
            <a:normAutofit fontScale="90000"/>
          </a:bodyPr>
          <a:lstStyle/>
          <a:p>
            <a:r>
              <a:rPr lang="es-ES" dirty="0"/>
              <a:t>Estatalización exitosa</a:t>
            </a:r>
            <a:r>
              <a:rPr lang="es-ES" sz="2700" dirty="0"/>
              <a:t/>
            </a:r>
            <a:br>
              <a:rPr lang="es-ES" sz="2700" dirty="0"/>
            </a:br>
            <a:r>
              <a:rPr lang="es-ES" sz="2700" dirty="0"/>
              <a:t>No estados fallidos salvo </a:t>
            </a:r>
            <a:r>
              <a:rPr lang="es-ES" sz="2700" dirty="0" err="1"/>
              <a:t>Haiti</a:t>
            </a:r>
            <a:r>
              <a:rPr lang="es-ES" sz="2700" dirty="0"/>
              <a:t/>
            </a:r>
            <a:br>
              <a:rPr lang="es-ES" sz="2700" dirty="0"/>
            </a:br>
            <a:endParaRPr lang="es-ES" dirty="0"/>
          </a:p>
        </p:txBody>
      </p:sp>
      <p:pic>
        <p:nvPicPr>
          <p:cNvPr id="4" name="Imagen 3"/>
          <p:cNvPicPr>
            <a:picLocks noChangeAspect="1"/>
          </p:cNvPicPr>
          <p:nvPr/>
        </p:nvPicPr>
        <p:blipFill>
          <a:blip r:embed="rId2"/>
          <a:stretch>
            <a:fillRect/>
          </a:stretch>
        </p:blipFill>
        <p:spPr>
          <a:xfrm>
            <a:off x="1981200" y="1216153"/>
            <a:ext cx="8423060" cy="5059951"/>
          </a:xfrm>
          <a:prstGeom prst="rect">
            <a:avLst/>
          </a:prstGeom>
        </p:spPr>
      </p:pic>
    </p:spTree>
    <p:extLst>
      <p:ext uri="{BB962C8B-B14F-4D97-AF65-F5344CB8AC3E}">
        <p14:creationId xmlns:p14="http://schemas.microsoft.com/office/powerpoint/2010/main" val="10715528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5F72276-F3F2-43BD-843C-0BC21DE2B2B5}"/>
              </a:ext>
            </a:extLst>
          </p:cNvPr>
          <p:cNvSpPr>
            <a:spLocks noGrp="1"/>
          </p:cNvSpPr>
          <p:nvPr>
            <p:ph type="title"/>
          </p:nvPr>
        </p:nvSpPr>
        <p:spPr>
          <a:xfrm>
            <a:off x="1981200" y="68147"/>
            <a:ext cx="8229600" cy="1143000"/>
          </a:xfrm>
        </p:spPr>
        <p:txBody>
          <a:bodyPr>
            <a:normAutofit fontScale="90000"/>
          </a:bodyPr>
          <a:lstStyle/>
          <a:p>
            <a:r>
              <a:rPr lang="es-ES" sz="3100" dirty="0"/>
              <a:t>Democratización exitosa</a:t>
            </a:r>
            <a:r>
              <a:rPr lang="es-ES" sz="1800" dirty="0"/>
              <a:t/>
            </a:r>
            <a:br>
              <a:rPr lang="es-ES" sz="1800" dirty="0"/>
            </a:br>
            <a:r>
              <a:rPr lang="es-ES" sz="1800" dirty="0"/>
              <a:t>En 2018 se cumplen 55 años del inicio de la “tercera ola” democratizadora en la República Dominicana</a:t>
            </a:r>
            <a:r>
              <a:rPr lang="es-ES" sz="2800" dirty="0"/>
              <a:t> </a:t>
            </a:r>
          </a:p>
        </p:txBody>
      </p:sp>
      <p:pic>
        <p:nvPicPr>
          <p:cNvPr id="3" name="Imagen 2">
            <a:extLst>
              <a:ext uri="{FF2B5EF4-FFF2-40B4-BE49-F238E27FC236}">
                <a16:creationId xmlns:a16="http://schemas.microsoft.com/office/drawing/2014/main" xmlns="" id="{0616EA7B-2F57-424C-987B-6507D1AE7425}"/>
              </a:ext>
            </a:extLst>
          </p:cNvPr>
          <p:cNvPicPr>
            <a:picLocks noChangeAspect="1"/>
          </p:cNvPicPr>
          <p:nvPr/>
        </p:nvPicPr>
        <p:blipFill>
          <a:blip r:embed="rId2"/>
          <a:stretch>
            <a:fillRect/>
          </a:stretch>
        </p:blipFill>
        <p:spPr>
          <a:xfrm>
            <a:off x="2278912" y="1196610"/>
            <a:ext cx="8146824" cy="5431554"/>
          </a:xfrm>
          <a:prstGeom prst="rect">
            <a:avLst/>
          </a:prstGeom>
        </p:spPr>
      </p:pic>
    </p:spTree>
    <p:extLst>
      <p:ext uri="{BB962C8B-B14F-4D97-AF65-F5344CB8AC3E}">
        <p14:creationId xmlns:p14="http://schemas.microsoft.com/office/powerpoint/2010/main" val="4317744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112950"/>
            <a:ext cx="8229600" cy="1143000"/>
          </a:xfrm>
        </p:spPr>
        <p:txBody>
          <a:bodyPr>
            <a:normAutofit fontScale="90000"/>
          </a:bodyPr>
          <a:lstStyle/>
          <a:p>
            <a:r>
              <a:rPr lang="es-ES" dirty="0"/>
              <a:t>Marcado apoyo a la democracia</a:t>
            </a:r>
            <a:br>
              <a:rPr lang="es-ES" dirty="0"/>
            </a:br>
            <a:r>
              <a:rPr lang="es-ES" sz="3600" dirty="0" err="1"/>
              <a:t>Latinobarómetro</a:t>
            </a:r>
            <a:r>
              <a:rPr lang="es-ES" sz="3600" dirty="0"/>
              <a:t> -2017</a:t>
            </a:r>
            <a:endParaRPr lang="es-ES" dirty="0"/>
          </a:p>
        </p:txBody>
      </p:sp>
      <p:pic>
        <p:nvPicPr>
          <p:cNvPr id="3" name="Imagen 2"/>
          <p:cNvPicPr>
            <a:picLocks noChangeAspect="1"/>
          </p:cNvPicPr>
          <p:nvPr/>
        </p:nvPicPr>
        <p:blipFill>
          <a:blip r:embed="rId2"/>
          <a:stretch>
            <a:fillRect/>
          </a:stretch>
        </p:blipFill>
        <p:spPr>
          <a:xfrm>
            <a:off x="1833614" y="1828801"/>
            <a:ext cx="8524772" cy="4435398"/>
          </a:xfrm>
          <a:prstGeom prst="rect">
            <a:avLst/>
          </a:prstGeom>
        </p:spPr>
      </p:pic>
    </p:spTree>
    <p:extLst>
      <p:ext uri="{BB962C8B-B14F-4D97-AF65-F5344CB8AC3E}">
        <p14:creationId xmlns:p14="http://schemas.microsoft.com/office/powerpoint/2010/main" val="15140490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3600" dirty="0"/>
              <a:t>Democratización resistente</a:t>
            </a:r>
            <a:br>
              <a:rPr lang="es-ES" sz="3600" dirty="0"/>
            </a:br>
            <a:endParaRPr lang="es-ES" sz="3600" dirty="0"/>
          </a:p>
        </p:txBody>
      </p:sp>
      <p:sp>
        <p:nvSpPr>
          <p:cNvPr id="3" name="Marcador de contenido 2">
            <a:extLst>
              <a:ext uri="{FF2B5EF4-FFF2-40B4-BE49-F238E27FC236}">
                <a16:creationId xmlns:a16="http://schemas.microsoft.com/office/drawing/2014/main" xmlns="" id="{B06478F3-118C-45B8-9EA5-CCFC8B65C3CD}"/>
              </a:ext>
            </a:extLst>
          </p:cNvPr>
          <p:cNvSpPr>
            <a:spLocks noGrp="1"/>
          </p:cNvSpPr>
          <p:nvPr>
            <p:ph idx="1"/>
          </p:nvPr>
        </p:nvSpPr>
        <p:spPr/>
        <p:txBody>
          <a:bodyPr>
            <a:normAutofit/>
          </a:bodyPr>
          <a:lstStyle/>
          <a:p>
            <a:r>
              <a:rPr lang="es-ES" sz="2400" dirty="0"/>
              <a:t>No hay regímenes autoritarios salvo Cuba</a:t>
            </a:r>
          </a:p>
          <a:p>
            <a:pPr marL="0" indent="0">
              <a:buNone/>
            </a:pPr>
            <a:endParaRPr lang="es-ES" sz="2400" dirty="0"/>
          </a:p>
          <a:p>
            <a:r>
              <a:rPr lang="es-ES" sz="2400" dirty="0"/>
              <a:t> Cuando en todo el mundo regresan los autoritarismos solo hay dos casos: Nicaragua y Venezuela</a:t>
            </a:r>
          </a:p>
          <a:p>
            <a:pPr marL="0" indent="0">
              <a:buNone/>
            </a:pPr>
            <a:endParaRPr lang="es-ES" sz="2400" dirty="0"/>
          </a:p>
          <a:p>
            <a:r>
              <a:rPr lang="es-ES" sz="2400" dirty="0"/>
              <a:t>Y tras la “marea rosada” del “</a:t>
            </a:r>
            <a:r>
              <a:rPr lang="es-ES" sz="2400" dirty="0" err="1"/>
              <a:t>bolivarismo</a:t>
            </a:r>
            <a:r>
              <a:rPr lang="es-ES" sz="2400" dirty="0"/>
              <a:t>”, regresa el centro: </a:t>
            </a:r>
            <a:r>
              <a:rPr lang="es-ES" sz="2000" dirty="0"/>
              <a:t>en Argentina, Chile, Brasil.</a:t>
            </a:r>
          </a:p>
        </p:txBody>
      </p:sp>
    </p:spTree>
    <p:extLst>
      <p:ext uri="{BB962C8B-B14F-4D97-AF65-F5344CB8AC3E}">
        <p14:creationId xmlns:p14="http://schemas.microsoft.com/office/powerpoint/2010/main" val="38321661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48790" y="-53967"/>
            <a:ext cx="9498281" cy="1143000"/>
          </a:xfrm>
        </p:spPr>
        <p:txBody>
          <a:bodyPr>
            <a:noAutofit/>
          </a:bodyPr>
          <a:lstStyle/>
          <a:p>
            <a:r>
              <a:rPr lang="es-ES" sz="3200" dirty="0"/>
              <a:t>Democracias </a:t>
            </a:r>
            <a:r>
              <a:rPr lang="es-ES" sz="3200" i="1" dirty="0" err="1"/>
              <a:t>flawed</a:t>
            </a:r>
            <a:r>
              <a:rPr lang="es-ES" sz="3200" dirty="0"/>
              <a:t> o </a:t>
            </a:r>
            <a:r>
              <a:rPr lang="es-ES" sz="3200" i="1" dirty="0" err="1"/>
              <a:t>hybrid</a:t>
            </a:r>
            <a:r>
              <a:rPr lang="es-ES" sz="3200" i="1" dirty="0"/>
              <a:t>, </a:t>
            </a:r>
            <a:br>
              <a:rPr lang="es-ES" sz="3200" i="1" dirty="0"/>
            </a:br>
            <a:r>
              <a:rPr lang="es-ES" sz="3200" dirty="0"/>
              <a:t>pero más parecido a Europa que a Asia o África</a:t>
            </a:r>
            <a:endParaRPr lang="es-ES" sz="3200" i="1"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0166" y="1077159"/>
            <a:ext cx="6969164" cy="5805697"/>
          </a:xfrm>
          <a:prstGeom prst="rect">
            <a:avLst/>
          </a:prstGeom>
        </p:spPr>
      </p:pic>
      <p:pic>
        <p:nvPicPr>
          <p:cNvPr id="5"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375432" y="1302958"/>
            <a:ext cx="1216840" cy="1200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298158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1745940" y="-117563"/>
            <a:ext cx="8464860" cy="1143000"/>
          </a:xfrm>
        </p:spPr>
        <p:txBody>
          <a:bodyPr>
            <a:noAutofit/>
          </a:bodyPr>
          <a:lstStyle/>
          <a:p>
            <a:r>
              <a:rPr lang="es-ES" sz="2000" dirty="0"/>
              <a:t>Fuerte insatisfacción con la democracia en los países más importantes</a:t>
            </a:r>
            <a:br>
              <a:rPr lang="es-ES" sz="2000" dirty="0"/>
            </a:br>
            <a:r>
              <a:rPr lang="es-ES" sz="3200" dirty="0"/>
              <a:t>Pero, ¿es esto singular?</a:t>
            </a:r>
          </a:p>
        </p:txBody>
      </p:sp>
      <p:pic>
        <p:nvPicPr>
          <p:cNvPr id="3" name="Imagen 2"/>
          <p:cNvPicPr>
            <a:picLocks noChangeAspect="1"/>
          </p:cNvPicPr>
          <p:nvPr/>
        </p:nvPicPr>
        <p:blipFill>
          <a:blip r:embed="rId2"/>
          <a:stretch>
            <a:fillRect/>
          </a:stretch>
        </p:blipFill>
        <p:spPr>
          <a:xfrm>
            <a:off x="1745940" y="987870"/>
            <a:ext cx="8700120" cy="5870130"/>
          </a:xfrm>
          <a:prstGeom prst="rect">
            <a:avLst/>
          </a:prstGeom>
        </p:spPr>
      </p:pic>
      <p:pic>
        <p:nvPicPr>
          <p:cNvPr id="5"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129992" y="4940027"/>
            <a:ext cx="2503029" cy="108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80272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93342" y="1643744"/>
            <a:ext cx="8591032" cy="4376057"/>
          </a:xfrm>
          <a:prstGeom prst="rect">
            <a:avLst/>
          </a:prstGeom>
        </p:spPr>
      </p:pic>
      <p:sp>
        <p:nvSpPr>
          <p:cNvPr id="3" name="Título 2"/>
          <p:cNvSpPr>
            <a:spLocks noGrp="1"/>
          </p:cNvSpPr>
          <p:nvPr>
            <p:ph type="title"/>
          </p:nvPr>
        </p:nvSpPr>
        <p:spPr>
          <a:xfrm>
            <a:off x="1981200" y="234446"/>
            <a:ext cx="8229600" cy="1143000"/>
          </a:xfrm>
        </p:spPr>
        <p:txBody>
          <a:bodyPr>
            <a:noAutofit/>
          </a:bodyPr>
          <a:lstStyle/>
          <a:p>
            <a:r>
              <a:rPr lang="en-US" sz="2000" b="1" dirty="0"/>
              <a:t/>
            </a:r>
            <a:br>
              <a:rPr lang="en-US" sz="2000" b="1" dirty="0"/>
            </a:br>
            <a:r>
              <a:rPr lang="en-US" sz="2000" b="1" dirty="0"/>
              <a:t>Y BUEN GOBIERNO COMPARADO, Y MEJORANDO</a:t>
            </a:r>
            <a:r>
              <a:rPr lang="en-US" sz="1600" dirty="0"/>
              <a:t/>
            </a:r>
            <a:br>
              <a:rPr lang="en-US" sz="1600" dirty="0"/>
            </a:br>
            <a:r>
              <a:rPr lang="en-US" sz="1600" dirty="0"/>
              <a:t>Regional Indicators for Government Effectiveness. </a:t>
            </a:r>
            <a:r>
              <a:rPr lang="en-US" sz="1600" i="1" dirty="0"/>
              <a:t>Source:</a:t>
            </a:r>
            <a:r>
              <a:rPr lang="en-US" sz="1600" dirty="0"/>
              <a:t> World Bank, Worldwide Governance Indicators, available online </a:t>
            </a:r>
            <a:r>
              <a:rPr lang="en-US" sz="1600" dirty="0">
                <a:hlinkClick r:id="rId3"/>
              </a:rPr>
              <a:t>http://info.worldbank.org/governance/wgi/index.aspx#doc</a:t>
            </a:r>
            <a:r>
              <a:rPr lang="en-US" sz="1600" dirty="0"/>
              <a:t> [accessed 30/01/14].</a:t>
            </a:r>
            <a:endParaRPr lang="es-ES" sz="1600" dirty="0"/>
          </a:p>
        </p:txBody>
      </p:sp>
      <p:pic>
        <p:nvPicPr>
          <p:cNvPr id="5" name="Ink 4"/>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1955912" y="4213201"/>
            <a:ext cx="2503029" cy="108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474944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691CB36-AFB2-45FB-AC35-75A661663E17}"/>
              </a:ext>
            </a:extLst>
          </p:cNvPr>
          <p:cNvSpPr>
            <a:spLocks noGrp="1"/>
          </p:cNvSpPr>
          <p:nvPr>
            <p:ph type="title"/>
          </p:nvPr>
        </p:nvSpPr>
        <p:spPr>
          <a:xfrm>
            <a:off x="1990344" y="192342"/>
            <a:ext cx="8229600" cy="1143000"/>
          </a:xfrm>
        </p:spPr>
        <p:txBody>
          <a:bodyPr/>
          <a:lstStyle/>
          <a:p>
            <a:r>
              <a:rPr lang="es-ES" dirty="0"/>
              <a:t>La prueba: el ciclo electoral</a:t>
            </a:r>
          </a:p>
        </p:txBody>
      </p:sp>
      <p:sp>
        <p:nvSpPr>
          <p:cNvPr id="3" name="Marcador de contenido 2">
            <a:extLst>
              <a:ext uri="{FF2B5EF4-FFF2-40B4-BE49-F238E27FC236}">
                <a16:creationId xmlns:a16="http://schemas.microsoft.com/office/drawing/2014/main" xmlns="" id="{61324D0E-C65E-4BAC-992A-8166E3A9284D}"/>
              </a:ext>
            </a:extLst>
          </p:cNvPr>
          <p:cNvSpPr>
            <a:spLocks noGrp="1"/>
          </p:cNvSpPr>
          <p:nvPr>
            <p:ph idx="1"/>
          </p:nvPr>
        </p:nvSpPr>
        <p:spPr>
          <a:xfrm>
            <a:off x="807515" y="1095154"/>
            <a:ext cx="11091553" cy="5680551"/>
          </a:xfrm>
        </p:spPr>
        <p:txBody>
          <a:bodyPr>
            <a:normAutofit fontScale="92500"/>
          </a:bodyPr>
          <a:lstStyle/>
          <a:p>
            <a:pPr lvl="0"/>
            <a:r>
              <a:rPr lang="es-ES_tradnl" sz="2400" dirty="0"/>
              <a:t>Trece países votan libremente de aquí a finales de 2019 </a:t>
            </a:r>
            <a:endParaRPr lang="es-ES" sz="2400" dirty="0"/>
          </a:p>
          <a:p>
            <a:r>
              <a:rPr lang="es-ES_tradnl" sz="2400" dirty="0"/>
              <a:t>En un momento en el que la confianza de los ciudadanos en sus líderes e instituciones es el más bajo de las últimas décadas </a:t>
            </a:r>
          </a:p>
          <a:p>
            <a:pPr lvl="1"/>
            <a:r>
              <a:rPr lang="es-ES_tradnl" sz="2400" dirty="0"/>
              <a:t>Corrupción: La repercusión de casos como los Panamá Papers, Lava Jato – que afecta a 14 países de la región y a 3 de África -  Odebrecht, FIFA, y otros que han afectado a 6 países , han situado a la corrupción en el centro del debate </a:t>
            </a:r>
          </a:p>
          <a:p>
            <a:pPr lvl="1"/>
            <a:r>
              <a:rPr lang="es-ES_tradnl" sz="2400" dirty="0"/>
              <a:t>Bajo crecimiento </a:t>
            </a:r>
          </a:p>
          <a:p>
            <a:r>
              <a:rPr lang="es-ES" sz="2400" dirty="0"/>
              <a:t>Ya lo han hecho: Ecuador, Costa Rica, El Salvador y Guatemala</a:t>
            </a:r>
          </a:p>
          <a:p>
            <a:r>
              <a:rPr lang="es-ES" sz="2400" dirty="0"/>
              <a:t>Y faltan:</a:t>
            </a:r>
          </a:p>
          <a:p>
            <a:pPr lvl="1"/>
            <a:r>
              <a:rPr lang="es-ES" sz="1900" dirty="0"/>
              <a:t>Paraguay: 22 de abril</a:t>
            </a:r>
          </a:p>
          <a:p>
            <a:pPr lvl="1"/>
            <a:r>
              <a:rPr lang="es-ES" sz="2000" dirty="0"/>
              <a:t>Venezuela:  20 de mayo. Rechazadas por la oposición</a:t>
            </a:r>
          </a:p>
          <a:p>
            <a:pPr lvl="1"/>
            <a:r>
              <a:rPr lang="es-ES" sz="2000" dirty="0"/>
              <a:t>Colombia: 27 de mayo. </a:t>
            </a:r>
          </a:p>
          <a:p>
            <a:pPr lvl="1"/>
            <a:r>
              <a:rPr lang="es-ES" sz="2000" dirty="0"/>
              <a:t>México: 1 de julio. ¿AMLO?</a:t>
            </a:r>
          </a:p>
          <a:p>
            <a:pPr lvl="1"/>
            <a:r>
              <a:rPr lang="es-ES" sz="2000" dirty="0"/>
              <a:t>Brasil y Perú: 7 de octubre</a:t>
            </a:r>
          </a:p>
          <a:p>
            <a:pPr lvl="1"/>
            <a:r>
              <a:rPr lang="es-ES" sz="2000" dirty="0"/>
              <a:t>Argentina: octubre del 2019</a:t>
            </a:r>
          </a:p>
          <a:p>
            <a:pPr marL="400050" lvl="1" indent="0">
              <a:buNone/>
            </a:pPr>
            <a:endParaRPr lang="es-ES" sz="1200" dirty="0"/>
          </a:p>
          <a:p>
            <a:pPr lvl="1"/>
            <a:endParaRPr lang="es-ES" sz="1200" dirty="0"/>
          </a:p>
        </p:txBody>
      </p:sp>
    </p:spTree>
    <p:extLst>
      <p:ext uri="{BB962C8B-B14F-4D97-AF65-F5344CB8AC3E}">
        <p14:creationId xmlns:p14="http://schemas.microsoft.com/office/powerpoint/2010/main" val="389636366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2023950"/>
            <a:ext cx="8229600" cy="1143000"/>
          </a:xfrm>
        </p:spPr>
        <p:txBody>
          <a:bodyPr/>
          <a:lstStyle/>
          <a:p>
            <a:r>
              <a:rPr lang="es-ES" dirty="0"/>
              <a:t>Economia</a:t>
            </a:r>
          </a:p>
        </p:txBody>
      </p:sp>
    </p:spTree>
    <p:extLst>
      <p:ext uri="{BB962C8B-B14F-4D97-AF65-F5344CB8AC3E}">
        <p14:creationId xmlns:p14="http://schemas.microsoft.com/office/powerpoint/2010/main" val="41181372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22261" y="2453594"/>
            <a:ext cx="4452510" cy="1143000"/>
          </a:xfrm>
        </p:spPr>
        <p:txBody>
          <a:bodyPr>
            <a:normAutofit fontScale="90000"/>
          </a:bodyPr>
          <a:lstStyle/>
          <a:p>
            <a:r>
              <a:rPr lang="es-ES" dirty="0"/>
              <a:t>ECONOMIA CRECIENDO DESDE 1990</a:t>
            </a:r>
            <a:br>
              <a:rPr lang="es-ES" dirty="0"/>
            </a:br>
            <a:r>
              <a:rPr lang="es-ES" sz="3600" dirty="0"/>
              <a:t>PIB LATAM</a:t>
            </a:r>
            <a:br>
              <a:rPr lang="es-ES" sz="3600" dirty="0"/>
            </a:br>
            <a:r>
              <a:rPr lang="es-ES" sz="2700" b="1" dirty="0">
                <a:solidFill>
                  <a:srgbClr val="FFFF00"/>
                </a:solidFill>
              </a:rPr>
              <a:t>Creciendo al 6% entre 2008 y 2013,</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3015" y="1207031"/>
            <a:ext cx="6237605" cy="5062991"/>
          </a:xfrm>
          <a:prstGeom prst="rect">
            <a:avLst/>
          </a:prstGeom>
        </p:spPr>
      </p:pic>
    </p:spTree>
    <p:extLst>
      <p:ext uri="{BB962C8B-B14F-4D97-AF65-F5344CB8AC3E}">
        <p14:creationId xmlns:p14="http://schemas.microsoft.com/office/powerpoint/2010/main" val="263548394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2B5610C-3322-4A15-B3D0-08E5B6D2BF83}"/>
              </a:ext>
            </a:extLst>
          </p:cNvPr>
          <p:cNvSpPr>
            <a:spLocks noGrp="1"/>
          </p:cNvSpPr>
          <p:nvPr>
            <p:ph type="title"/>
          </p:nvPr>
        </p:nvSpPr>
        <p:spPr>
          <a:xfrm>
            <a:off x="1981200" y="48782"/>
            <a:ext cx="8229600" cy="1143000"/>
          </a:xfrm>
        </p:spPr>
        <p:txBody>
          <a:bodyPr>
            <a:noAutofit/>
          </a:bodyPr>
          <a:lstStyle/>
          <a:p>
            <a:r>
              <a:rPr lang="es-ES" sz="3200" dirty="0"/>
              <a:t>Le región que ha crecido más después de Europa</a:t>
            </a:r>
          </a:p>
        </p:txBody>
      </p:sp>
      <p:pic>
        <p:nvPicPr>
          <p:cNvPr id="3" name="Imagen 2">
            <a:extLst>
              <a:ext uri="{FF2B5EF4-FFF2-40B4-BE49-F238E27FC236}">
                <a16:creationId xmlns:a16="http://schemas.microsoft.com/office/drawing/2014/main" xmlns="" id="{EFDB2E6C-7CC2-4F39-A3A2-944625768055}"/>
              </a:ext>
            </a:extLst>
          </p:cNvPr>
          <p:cNvPicPr>
            <a:picLocks noChangeAspect="1"/>
          </p:cNvPicPr>
          <p:nvPr/>
        </p:nvPicPr>
        <p:blipFill>
          <a:blip r:embed="rId2"/>
          <a:stretch>
            <a:fillRect/>
          </a:stretch>
        </p:blipFill>
        <p:spPr>
          <a:xfrm>
            <a:off x="2430333" y="1679799"/>
            <a:ext cx="7331333" cy="4985307"/>
          </a:xfrm>
          <a:prstGeom prst="rect">
            <a:avLst/>
          </a:prstGeom>
        </p:spPr>
      </p:pic>
      <p:sp>
        <p:nvSpPr>
          <p:cNvPr id="4" name="Flecha: hacia la izquierda 3">
            <a:extLst>
              <a:ext uri="{FF2B5EF4-FFF2-40B4-BE49-F238E27FC236}">
                <a16:creationId xmlns:a16="http://schemas.microsoft.com/office/drawing/2014/main" xmlns="" id="{9FB58790-B222-40CA-BA10-3EDB6FEA9114}"/>
              </a:ext>
            </a:extLst>
          </p:cNvPr>
          <p:cNvSpPr/>
          <p:nvPr/>
        </p:nvSpPr>
        <p:spPr>
          <a:xfrm>
            <a:off x="8288656" y="2011680"/>
            <a:ext cx="1208912" cy="283464"/>
          </a:xfrm>
          <a:prstGeom prst="leftArrow">
            <a:avLst>
              <a:gd name="adj1" fmla="val 50000"/>
              <a:gd name="adj2" fmla="val 50000"/>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4251438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123918"/>
            <a:ext cx="8229600" cy="1143000"/>
          </a:xfrm>
        </p:spPr>
        <p:txBody>
          <a:bodyPr>
            <a:noAutofit/>
          </a:bodyPr>
          <a:lstStyle/>
          <a:p>
            <a:r>
              <a:rPr lang="es-ES" sz="2400" dirty="0">
                <a:solidFill>
                  <a:srgbClr val="FFFF00"/>
                </a:solidFill>
              </a:rPr>
              <a:t>Un PIB agregado de 4,5 billones de dólares (5,1 según el WB), algo más que Japón (4,1)  o Alemania (3,3), y dos veces la India (2,2)</a:t>
            </a:r>
          </a:p>
        </p:txBody>
      </p:sp>
      <p:pic>
        <p:nvPicPr>
          <p:cNvPr id="3" name="Imagen 2"/>
          <p:cNvPicPr>
            <a:picLocks noChangeAspect="1"/>
          </p:cNvPicPr>
          <p:nvPr/>
        </p:nvPicPr>
        <p:blipFill>
          <a:blip r:embed="rId2"/>
          <a:stretch>
            <a:fillRect/>
          </a:stretch>
        </p:blipFill>
        <p:spPr>
          <a:xfrm>
            <a:off x="2348783" y="1347304"/>
            <a:ext cx="7416819" cy="5510697"/>
          </a:xfrm>
          <a:prstGeom prst="rect">
            <a:avLst/>
          </a:prstGeom>
        </p:spPr>
      </p:pic>
      <p:pic>
        <p:nvPicPr>
          <p:cNvPr id="5"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3271426" y="3878664"/>
            <a:ext cx="2955202" cy="575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217334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30521" y="2601415"/>
            <a:ext cx="5220119" cy="1143000"/>
          </a:xfrm>
        </p:spPr>
        <p:txBody>
          <a:bodyPr>
            <a:normAutofit fontScale="90000"/>
          </a:bodyPr>
          <a:lstStyle/>
          <a:p>
            <a:r>
              <a:rPr lang="es-ES" dirty="0"/>
              <a:t>Dos países LATAM entre las quince mayores economías del mundo</a:t>
            </a:r>
            <a:br>
              <a:rPr lang="es-ES" dirty="0"/>
            </a:br>
            <a:r>
              <a:rPr lang="es-ES" dirty="0"/>
              <a:t/>
            </a:r>
            <a:br>
              <a:rPr lang="es-ES" dirty="0"/>
            </a:br>
            <a:r>
              <a:rPr lang="es-ES" sz="3100" dirty="0"/>
              <a:t>Brasil &gt; UK o Francia</a:t>
            </a:r>
            <a:br>
              <a:rPr lang="es-ES" sz="3100" dirty="0"/>
            </a:br>
            <a:r>
              <a:rPr lang="es-ES" sz="3100" dirty="0"/>
              <a:t>México &gt; Italia, Canadá o España</a:t>
            </a:r>
            <a:br>
              <a:rPr lang="es-ES" sz="3100" dirty="0"/>
            </a:br>
            <a:r>
              <a:rPr lang="es-ES" dirty="0"/>
              <a:t/>
            </a:r>
            <a:br>
              <a:rPr lang="es-ES" dirty="0"/>
            </a:br>
            <a:r>
              <a:rPr lang="es-ES" sz="3100" dirty="0"/>
              <a:t>PIB-PPP</a:t>
            </a:r>
            <a:br>
              <a:rPr lang="es-ES" sz="3100" dirty="0"/>
            </a:br>
            <a:r>
              <a:rPr lang="es-ES" sz="3100" dirty="0"/>
              <a:t>FMI-2016</a:t>
            </a:r>
          </a:p>
        </p:txBody>
      </p:sp>
      <p:pic>
        <p:nvPicPr>
          <p:cNvPr id="3" name="Imagen 2"/>
          <p:cNvPicPr>
            <a:picLocks noChangeAspect="1"/>
          </p:cNvPicPr>
          <p:nvPr/>
        </p:nvPicPr>
        <p:blipFill>
          <a:blip r:embed="rId2"/>
          <a:stretch>
            <a:fillRect/>
          </a:stretch>
        </p:blipFill>
        <p:spPr>
          <a:xfrm>
            <a:off x="8189236" y="130628"/>
            <a:ext cx="2311056" cy="6641960"/>
          </a:xfrm>
          <a:prstGeom prst="rect">
            <a:avLst/>
          </a:prstGeom>
        </p:spPr>
      </p:pic>
      <p:pic>
        <p:nvPicPr>
          <p:cNvPr id="4"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911485" y="2916100"/>
            <a:ext cx="651196" cy="338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nk 2"/>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911485" y="3992949"/>
            <a:ext cx="651196" cy="338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316759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pPr fontAlgn="auto">
              <a:spcAft>
                <a:spcPts val="0"/>
              </a:spcAft>
              <a:defRPr/>
            </a:pPr>
            <a:r>
              <a:rPr lang="es-MX" sz="4000" dirty="0"/>
              <a:t>Muy importante como fuente de reservas naturales.</a:t>
            </a:r>
            <a:br>
              <a:rPr lang="es-MX" sz="4000" dirty="0"/>
            </a:br>
            <a:r>
              <a:rPr lang="es-MX" sz="1600" dirty="0"/>
              <a:t>https://www.google.es/search?q=produccion+minerales+america+latina&amp;biw=1536&amp;bih=744&amp;source=lnms&amp;tbm=isch&amp;sa=X&amp;ved=0ahUKEwjUs8_On__NAhULVRoKHZ0gAzIQ_AUIBigB#imgrc=lxlnMWkK1hdONM%3A</a:t>
            </a:r>
            <a:endParaRPr lang="es-ES" sz="1600" dirty="0"/>
          </a:p>
        </p:txBody>
      </p:sp>
      <p:sp>
        <p:nvSpPr>
          <p:cNvPr id="16387" name="Rectangle 3"/>
          <p:cNvSpPr>
            <a:spLocks noGrp="1" noChangeArrowheads="1"/>
          </p:cNvSpPr>
          <p:nvPr>
            <p:ph type="body" idx="1"/>
          </p:nvPr>
        </p:nvSpPr>
        <p:spPr>
          <a:xfrm>
            <a:off x="2704160" y="2086434"/>
            <a:ext cx="7387768" cy="3744759"/>
          </a:xfrm>
        </p:spPr>
        <p:txBody>
          <a:bodyPr>
            <a:normAutofit/>
          </a:bodyPr>
          <a:lstStyle/>
          <a:p>
            <a:pPr>
              <a:lnSpc>
                <a:spcPct val="90000"/>
              </a:lnSpc>
            </a:pPr>
            <a:r>
              <a:rPr lang="es-MX" altLang="es-ES" dirty="0"/>
              <a:t>40 % de la biodiversidad del planeta.</a:t>
            </a:r>
          </a:p>
          <a:p>
            <a:pPr>
              <a:lnSpc>
                <a:spcPct val="90000"/>
              </a:lnSpc>
            </a:pPr>
            <a:r>
              <a:rPr lang="es-MX" altLang="es-ES" dirty="0"/>
              <a:t>25 % de los bosques naturales.</a:t>
            </a:r>
          </a:p>
          <a:p>
            <a:pPr>
              <a:lnSpc>
                <a:spcPct val="90000"/>
              </a:lnSpc>
            </a:pPr>
            <a:r>
              <a:rPr lang="es-MX" altLang="es-ES" dirty="0"/>
              <a:t>35 % del potencial hidroeléctrico.</a:t>
            </a:r>
          </a:p>
          <a:p>
            <a:pPr>
              <a:lnSpc>
                <a:spcPct val="90000"/>
              </a:lnSpc>
            </a:pPr>
            <a:r>
              <a:rPr lang="es-MX" altLang="es-ES" dirty="0"/>
              <a:t>Muy importantes reservas de minerales</a:t>
            </a:r>
          </a:p>
          <a:p>
            <a:pPr>
              <a:lnSpc>
                <a:spcPct val="90000"/>
              </a:lnSpc>
            </a:pPr>
            <a:r>
              <a:rPr lang="es-MX" altLang="es-ES" dirty="0"/>
              <a:t>Y de hidrocarburos (gas y petróleo).</a:t>
            </a:r>
          </a:p>
          <a:p>
            <a:pPr>
              <a:lnSpc>
                <a:spcPct val="90000"/>
              </a:lnSpc>
            </a:pPr>
            <a:endParaRPr lang="es-MX" altLang="es-ES" dirty="0"/>
          </a:p>
        </p:txBody>
      </p:sp>
    </p:spTree>
    <p:extLst>
      <p:ext uri="{BB962C8B-B14F-4D97-AF65-F5344CB8AC3E}">
        <p14:creationId xmlns:p14="http://schemas.microsoft.com/office/powerpoint/2010/main" val="374285696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3200" dirty="0"/>
              <a:t>Participación de LATAM en la producción global</a:t>
            </a:r>
            <a:br>
              <a:rPr lang="es-ES" sz="3200" dirty="0"/>
            </a:br>
            <a:r>
              <a:rPr lang="es-ES" sz="2400" dirty="0"/>
              <a:t>2013. en </a:t>
            </a:r>
            <a:r>
              <a:rPr lang="es-ES" sz="2400" dirty="0" err="1"/>
              <a:t>Tn</a:t>
            </a:r>
            <a:r>
              <a:rPr lang="es-ES" sz="2400" dirty="0"/>
              <a:t>. </a:t>
            </a:r>
            <a:endParaRPr lang="en-US" sz="2400" dirty="0"/>
          </a:p>
        </p:txBody>
      </p:sp>
      <p:sp>
        <p:nvSpPr>
          <p:cNvPr id="4" name="Marcador de contenido 3"/>
          <p:cNvSpPr>
            <a:spLocks noGrp="1"/>
          </p:cNvSpPr>
          <p:nvPr>
            <p:ph idx="1"/>
          </p:nvPr>
        </p:nvSpPr>
        <p:spPr>
          <a:xfrm>
            <a:off x="843149" y="3821021"/>
            <a:ext cx="11067803" cy="4525963"/>
          </a:xfrm>
        </p:spPr>
        <p:txBody>
          <a:bodyPr>
            <a:normAutofit/>
          </a:bodyPr>
          <a:lstStyle/>
          <a:p>
            <a:r>
              <a:rPr lang="es-ES" sz="2400" dirty="0"/>
              <a:t>Chile cuenta con las mayores reservas de cobre en el mundo que se estiman en 28% de las reservas globales.  </a:t>
            </a:r>
          </a:p>
          <a:p>
            <a:r>
              <a:rPr lang="es-ES" sz="2400" dirty="0"/>
              <a:t>Brasil tiene las segundas reservas más grandes de mineral de hierro y reservas de crudo equivalentes al 18% de las globales.</a:t>
            </a:r>
          </a:p>
          <a:p>
            <a:r>
              <a:rPr lang="es-ES" sz="2400" dirty="0"/>
              <a:t>México y Perú generan 20% y 14% de la producción global de plata respectivamente</a:t>
            </a:r>
          </a:p>
          <a:p>
            <a:endParaRPr lang="en-US" dirty="0"/>
          </a:p>
        </p:txBody>
      </p:sp>
      <p:pic>
        <p:nvPicPr>
          <p:cNvPr id="3" name="Imagen 2"/>
          <p:cNvPicPr>
            <a:picLocks noChangeAspect="1"/>
          </p:cNvPicPr>
          <p:nvPr/>
        </p:nvPicPr>
        <p:blipFill>
          <a:blip r:embed="rId2"/>
          <a:stretch>
            <a:fillRect/>
          </a:stretch>
        </p:blipFill>
        <p:spPr>
          <a:xfrm>
            <a:off x="1945218" y="1417638"/>
            <a:ext cx="8265583" cy="2095500"/>
          </a:xfrm>
          <a:prstGeom prst="rect">
            <a:avLst/>
          </a:prstGeom>
        </p:spPr>
      </p:pic>
    </p:spTree>
    <p:extLst>
      <p:ext uri="{BB962C8B-B14F-4D97-AF65-F5344CB8AC3E}">
        <p14:creationId xmlns:p14="http://schemas.microsoft.com/office/powerpoint/2010/main" val="34548069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4053"/>
            <a:ext cx="8229600" cy="1143000"/>
          </a:xfrm>
        </p:spPr>
        <p:txBody>
          <a:bodyPr>
            <a:normAutofit fontScale="90000"/>
          </a:bodyPr>
          <a:lstStyle/>
          <a:p>
            <a:r>
              <a:rPr lang="es-ES" dirty="0"/>
              <a:t>El 20% de las reservas de petróleo</a:t>
            </a:r>
          </a:p>
        </p:txBody>
      </p:sp>
      <p:sp>
        <p:nvSpPr>
          <p:cNvPr id="3" name="Rectangle 1"/>
          <p:cNvSpPr>
            <a:spLocks noChangeArrowheads="1"/>
          </p:cNvSpPr>
          <p:nvPr/>
        </p:nvSpPr>
        <p:spPr bwMode="auto">
          <a:xfrm>
            <a:off x="2416379" y="-5150605"/>
            <a:ext cx="10679595" cy="14668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182822400" bIns="4284900" numCol="1" anchor="ctr" anchorCtr="0" compatLnSpc="1">
            <a:prstTxWarp prst="textNoShape">
              <a:avLst/>
            </a:prstTxWarp>
            <a:spAutoFit/>
          </a:bodyPr>
          <a:lstStyle/>
          <a:p>
            <a:pPr algn="ctr" eaLnBrk="0" fontAlgn="base" hangingPunct="0">
              <a:spcBef>
                <a:spcPct val="0"/>
              </a:spcBef>
              <a:spcAft>
                <a:spcPct val="0"/>
              </a:spcAft>
            </a:pPr>
            <a:r>
              <a:rPr lang="es-ES" altLang="es-ES" b="1">
                <a:solidFill>
                  <a:srgbClr val="666666"/>
                </a:solidFill>
                <a:latin typeface="Georgia" panose="02040502050405020303" pitchFamily="18" charset="0"/>
              </a:rPr>
              <a:t>World Oil Reserves and Production by Region</a:t>
            </a:r>
            <a:endParaRPr lang="es-ES" altLang="es-ES" sz="3000" b="1">
              <a:latin typeface="Georgia" panose="02040502050405020303" pitchFamily="18" charset="0"/>
            </a:endParaRPr>
          </a:p>
          <a:p>
            <a:pPr algn="ctr" eaLnBrk="0" fontAlgn="ctr" hangingPunct="0">
              <a:spcBef>
                <a:spcPct val="0"/>
              </a:spcBef>
              <a:spcAft>
                <a:spcPct val="0"/>
              </a:spcAft>
            </a:pPr>
            <a:r>
              <a:rPr lang="es-ES" altLang="es-ES" sz="600" i="1">
                <a:solidFill>
                  <a:srgbClr val="666666"/>
                </a:solidFill>
                <a:latin typeface="Georgia" panose="02040502050405020303" pitchFamily="18" charset="0"/>
                <a:hlinkClick r:id="rId2"/>
              </a:rPr>
              <a:t>  </a:t>
            </a:r>
            <a:endParaRPr lang="es-ES" altLang="es-ES" sz="17900" i="1">
              <a:solidFill>
                <a:srgbClr val="666666"/>
              </a:solidFill>
              <a:latin typeface="Georgia" panose="02040502050405020303" pitchFamily="18" charset="0"/>
            </a:endParaRPr>
          </a:p>
        </p:txBody>
      </p:sp>
      <p:pic>
        <p:nvPicPr>
          <p:cNvPr id="10242" name="Picture 2" descr="World Oil Reserves and Production by Region">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315" y="1558212"/>
            <a:ext cx="8332018" cy="4152122"/>
          </a:xfrm>
          <a:prstGeom prst="rect">
            <a:avLst/>
          </a:prstGeom>
          <a:noFill/>
          <a:extLst>
            <a:ext uri="{909E8E84-426E-40DD-AFC4-6F175D3DCCD1}">
              <a14:hiddenFill xmlns:a14="http://schemas.microsoft.com/office/drawing/2010/main">
                <a:solidFill>
                  <a:srgbClr val="FFFFFF"/>
                </a:solidFill>
              </a14:hiddenFill>
            </a:ext>
          </a:extLst>
        </p:spPr>
      </p:pic>
      <p:pic>
        <p:nvPicPr>
          <p:cNvPr id="5" name="Ink 2"/>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5129840" y="3180356"/>
            <a:ext cx="694139" cy="143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nk 2"/>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9773299" y="3846589"/>
            <a:ext cx="694139" cy="1257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16699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B07B058C-6C3E-494C-AA5A-CD102FF7CD37}"/>
              </a:ext>
            </a:extLst>
          </p:cNvPr>
          <p:cNvPicPr>
            <a:picLocks noChangeAspect="1"/>
          </p:cNvPicPr>
          <p:nvPr/>
        </p:nvPicPr>
        <p:blipFill rotWithShape="1">
          <a:blip r:embed="rId2"/>
          <a:srcRect t="24825"/>
          <a:stretch/>
        </p:blipFill>
        <p:spPr>
          <a:xfrm>
            <a:off x="1770859" y="1850571"/>
            <a:ext cx="8506615" cy="4680858"/>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4"/>
              <p14:cNvContentPartPr>
                <a14:cpLocks xmlns:a14="http://schemas.microsoft.com/office/drawing/2010/main" noRot="1" noChangeAspect="1" noEditPoints="1" noChangeArrowheads="1" noChangeShapeType="1"/>
              </p14:cNvContentPartPr>
              <p14:nvPr/>
            </p14:nvContentPartPr>
            <p14:xfrm>
              <a:off x="6719008" y="4263153"/>
              <a:ext cx="796925" cy="412750"/>
            </p14:xfrm>
          </p:contentPart>
        </mc:Choice>
        <mc:Fallback xmlns="">
          <p:pic>
            <p:nvPicPr>
              <p:cNvPr id="3" name="Ink 4"/>
              <p:cNvPicPr>
                <a:picLocks noRot="1" noChangeAspect="1" noEditPoints="1" noChangeArrowheads="1" noChangeShapeType="1"/>
              </p:cNvPicPr>
              <p:nvPr/>
            </p:nvPicPr>
            <p:blipFill>
              <a:blip r:embed="rId4"/>
              <a:stretch>
                <a:fillRect/>
              </a:stretch>
            </p:blipFill>
            <p:spPr>
              <a:xfrm>
                <a:off x="6709649" y="4253797"/>
                <a:ext cx="815642" cy="431462"/>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4"/>
              <p14:cNvContentPartPr>
                <a14:cpLocks xmlns:a14="http://schemas.microsoft.com/office/drawing/2010/main" noRot="1" noChangeAspect="1" noEditPoints="1" noChangeArrowheads="1" noChangeShapeType="1"/>
              </p14:cNvContentPartPr>
              <p14:nvPr/>
            </p14:nvContentPartPr>
            <p14:xfrm>
              <a:off x="6272693" y="3816839"/>
              <a:ext cx="796925" cy="412750"/>
            </p14:xfrm>
          </p:contentPart>
        </mc:Choice>
        <mc:Fallback xmlns="">
          <p:pic>
            <p:nvPicPr>
              <p:cNvPr id="4" name="Ink 4"/>
              <p:cNvPicPr>
                <a:picLocks noRot="1" noChangeAspect="1" noEditPoints="1" noChangeArrowheads="1" noChangeShapeType="1"/>
              </p:cNvPicPr>
              <p:nvPr/>
            </p:nvPicPr>
            <p:blipFill>
              <a:blip r:embed="rId4"/>
              <a:stretch>
                <a:fillRect/>
              </a:stretch>
            </p:blipFill>
            <p:spPr>
              <a:xfrm>
                <a:off x="6263334" y="3807483"/>
                <a:ext cx="815642" cy="431462"/>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p14:cNvContentPartPr>
                <a14:cpLocks xmlns:a14="http://schemas.microsoft.com/office/drawing/2010/main" noRot="1" noChangeAspect="1" noEditPoints="1" noChangeArrowheads="1" noChangeShapeType="1"/>
              </p14:cNvContentPartPr>
              <p14:nvPr/>
            </p14:nvContentPartPr>
            <p14:xfrm>
              <a:off x="8025291" y="2336382"/>
              <a:ext cx="796925" cy="412750"/>
            </p14:xfrm>
          </p:contentPart>
        </mc:Choice>
        <mc:Fallback xmlns="">
          <p:pic>
            <p:nvPicPr>
              <p:cNvPr id="5" name="Ink 4"/>
              <p:cNvPicPr>
                <a:picLocks noRot="1" noChangeAspect="1" noEditPoints="1" noChangeArrowheads="1" noChangeShapeType="1"/>
              </p:cNvPicPr>
              <p:nvPr/>
            </p:nvPicPr>
            <p:blipFill>
              <a:blip r:embed="rId7"/>
              <a:stretch>
                <a:fillRect/>
              </a:stretch>
            </p:blipFill>
            <p:spPr>
              <a:xfrm>
                <a:off x="8015937" y="2327018"/>
                <a:ext cx="815634" cy="431479"/>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4"/>
              <p14:cNvContentPartPr>
                <a14:cpLocks xmlns:a14="http://schemas.microsoft.com/office/drawing/2010/main" noRot="1" noChangeAspect="1" noEditPoints="1" noChangeArrowheads="1" noChangeShapeType="1"/>
              </p14:cNvContentPartPr>
              <p14:nvPr/>
            </p14:nvContentPartPr>
            <p14:xfrm>
              <a:off x="4716038" y="2216639"/>
              <a:ext cx="796925" cy="412750"/>
            </p14:xfrm>
          </p:contentPart>
        </mc:Choice>
        <mc:Fallback xmlns="">
          <p:pic>
            <p:nvPicPr>
              <p:cNvPr id="6" name="Ink 4"/>
              <p:cNvPicPr>
                <a:picLocks noRot="1" noChangeAspect="1" noEditPoints="1" noChangeArrowheads="1" noChangeShapeType="1"/>
              </p:cNvPicPr>
              <p:nvPr/>
            </p:nvPicPr>
            <p:blipFill>
              <a:blip r:embed="rId4"/>
              <a:stretch>
                <a:fillRect/>
              </a:stretch>
            </p:blipFill>
            <p:spPr>
              <a:xfrm>
                <a:off x="4706679" y="2207283"/>
                <a:ext cx="815642" cy="431462"/>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4"/>
              <p14:cNvContentPartPr>
                <a14:cpLocks xmlns:a14="http://schemas.microsoft.com/office/drawing/2010/main" noRot="1" noChangeAspect="1" noEditPoints="1" noChangeArrowheads="1" noChangeShapeType="1"/>
              </p14:cNvContentPartPr>
              <p14:nvPr/>
            </p14:nvContentPartPr>
            <p14:xfrm>
              <a:off x="9331576" y="3795062"/>
              <a:ext cx="796925" cy="412750"/>
            </p14:xfrm>
          </p:contentPart>
        </mc:Choice>
        <mc:Fallback xmlns="">
          <p:pic>
            <p:nvPicPr>
              <p:cNvPr id="7" name="Ink 4"/>
              <p:cNvPicPr>
                <a:picLocks noRot="1" noChangeAspect="1" noEditPoints="1" noChangeArrowheads="1" noChangeShapeType="1"/>
              </p:cNvPicPr>
              <p:nvPr/>
            </p:nvPicPr>
            <p:blipFill>
              <a:blip r:embed="rId10"/>
              <a:stretch>
                <a:fillRect/>
              </a:stretch>
            </p:blipFill>
            <p:spPr>
              <a:xfrm>
                <a:off x="9322217" y="3785698"/>
                <a:ext cx="815642" cy="431479"/>
              </a:xfrm>
              <a:prstGeom prst="rect">
                <a:avLst/>
              </a:prstGeom>
            </p:spPr>
          </p:pic>
        </mc:Fallback>
      </mc:AlternateContent>
      <p:sp>
        <p:nvSpPr>
          <p:cNvPr id="8" name="Título 7">
            <a:extLst>
              <a:ext uri="{FF2B5EF4-FFF2-40B4-BE49-F238E27FC236}">
                <a16:creationId xmlns:a16="http://schemas.microsoft.com/office/drawing/2014/main" xmlns="" id="{4BF2A493-C9B2-48C4-B696-49B89533A7D4}"/>
              </a:ext>
            </a:extLst>
          </p:cNvPr>
          <p:cNvSpPr>
            <a:spLocks noGrp="1"/>
          </p:cNvSpPr>
          <p:nvPr>
            <p:ph type="title"/>
          </p:nvPr>
        </p:nvSpPr>
        <p:spPr>
          <a:xfrm>
            <a:off x="1981200" y="100462"/>
            <a:ext cx="8229600" cy="1143000"/>
          </a:xfrm>
        </p:spPr>
        <p:txBody>
          <a:bodyPr>
            <a:normAutofit/>
          </a:bodyPr>
          <a:lstStyle/>
          <a:p>
            <a:r>
              <a:rPr lang="es-ES" sz="4800" dirty="0"/>
              <a:t>2017, sale de la recesión</a:t>
            </a:r>
          </a:p>
        </p:txBody>
      </p:sp>
    </p:spTree>
    <p:extLst>
      <p:ext uri="{BB962C8B-B14F-4D97-AF65-F5344CB8AC3E}">
        <p14:creationId xmlns:p14="http://schemas.microsoft.com/office/powerpoint/2010/main" val="11421471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21CF6AC-4839-4EB7-B866-72715DF085DE}"/>
              </a:ext>
            </a:extLst>
          </p:cNvPr>
          <p:cNvSpPr>
            <a:spLocks noGrp="1"/>
          </p:cNvSpPr>
          <p:nvPr>
            <p:ph type="title"/>
          </p:nvPr>
        </p:nvSpPr>
        <p:spPr>
          <a:xfrm>
            <a:off x="1981200" y="3368"/>
            <a:ext cx="8229600" cy="1143000"/>
          </a:xfrm>
        </p:spPr>
        <p:txBody>
          <a:bodyPr>
            <a:normAutofit fontScale="90000"/>
          </a:bodyPr>
          <a:lstStyle/>
          <a:p>
            <a:r>
              <a:rPr lang="es-ES" dirty="0"/>
              <a:t>Perspectivas económicas 2018 y 2019</a:t>
            </a:r>
            <a:br>
              <a:rPr lang="es-ES" dirty="0"/>
            </a:br>
            <a:r>
              <a:rPr lang="es-ES" dirty="0"/>
              <a:t>Crecimiento moderado pero sostenido</a:t>
            </a:r>
          </a:p>
        </p:txBody>
      </p:sp>
      <p:pic>
        <p:nvPicPr>
          <p:cNvPr id="3" name="Imagen 2">
            <a:extLst>
              <a:ext uri="{FF2B5EF4-FFF2-40B4-BE49-F238E27FC236}">
                <a16:creationId xmlns:a16="http://schemas.microsoft.com/office/drawing/2014/main" xmlns="" id="{3EE322B3-40B9-49BC-A977-03E1D9993E54}"/>
              </a:ext>
            </a:extLst>
          </p:cNvPr>
          <p:cNvPicPr>
            <a:picLocks noChangeAspect="1"/>
          </p:cNvPicPr>
          <p:nvPr/>
        </p:nvPicPr>
        <p:blipFill>
          <a:blip r:embed="rId2"/>
          <a:stretch>
            <a:fillRect/>
          </a:stretch>
        </p:blipFill>
        <p:spPr>
          <a:xfrm>
            <a:off x="1657234" y="1655065"/>
            <a:ext cx="8877533" cy="4867847"/>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4"/>
              <p14:cNvContentPartPr>
                <a14:cpLocks xmlns:a14="http://schemas.microsoft.com/office/drawing/2010/main" noRot="1" noChangeAspect="1" noEditPoints="1" noChangeArrowheads="1" noChangeShapeType="1"/>
              </p14:cNvContentPartPr>
              <p14:nvPr/>
            </p14:nvContentPartPr>
            <p14:xfrm>
              <a:off x="1981201" y="5011123"/>
              <a:ext cx="796925" cy="412750"/>
            </p14:xfrm>
          </p:contentPart>
        </mc:Choice>
        <mc:Fallback xmlns="">
          <p:pic>
            <p:nvPicPr>
              <p:cNvPr id="4" name="Ink 4"/>
              <p:cNvPicPr>
                <a:picLocks noRot="1" noChangeAspect="1" noEditPoints="1" noChangeArrowheads="1" noChangeShapeType="1"/>
              </p:cNvPicPr>
              <p:nvPr/>
            </p:nvPicPr>
            <p:blipFill>
              <a:blip r:embed="rId4"/>
              <a:stretch>
                <a:fillRect/>
              </a:stretch>
            </p:blipFill>
            <p:spPr>
              <a:xfrm>
                <a:off x="1971847" y="5001759"/>
                <a:ext cx="815634" cy="431479"/>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p14:cNvContentPartPr>
                <a14:cpLocks xmlns:a14="http://schemas.microsoft.com/office/drawing/2010/main" noRot="1" noChangeAspect="1" noEditPoints="1" noChangeArrowheads="1" noChangeShapeType="1"/>
              </p14:cNvContentPartPr>
              <p14:nvPr/>
            </p14:nvContentPartPr>
            <p14:xfrm>
              <a:off x="2016381" y="5612982"/>
              <a:ext cx="796925" cy="412750"/>
            </p14:xfrm>
          </p:contentPart>
        </mc:Choice>
        <mc:Fallback xmlns="">
          <p:pic>
            <p:nvPicPr>
              <p:cNvPr id="5" name="Ink 4"/>
              <p:cNvPicPr>
                <a:picLocks noRot="1" noChangeAspect="1" noEditPoints="1" noChangeArrowheads="1" noChangeShapeType="1"/>
              </p:cNvPicPr>
              <p:nvPr/>
            </p:nvPicPr>
            <p:blipFill>
              <a:blip r:embed="rId6"/>
              <a:stretch>
                <a:fillRect/>
              </a:stretch>
            </p:blipFill>
            <p:spPr>
              <a:xfrm>
                <a:off x="2007022" y="5603618"/>
                <a:ext cx="815642" cy="431479"/>
              </a:xfrm>
              <a:prstGeom prst="rect">
                <a:avLst/>
              </a:prstGeom>
            </p:spPr>
          </p:pic>
        </mc:Fallback>
      </mc:AlternateContent>
    </p:spTree>
    <p:extLst>
      <p:ext uri="{BB962C8B-B14F-4D97-AF65-F5344CB8AC3E}">
        <p14:creationId xmlns:p14="http://schemas.microsoft.com/office/powerpoint/2010/main" val="6317846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275BCDD-5FF2-456C-A6C5-DD753CC7C0FF}"/>
              </a:ext>
            </a:extLst>
          </p:cNvPr>
          <p:cNvSpPr>
            <a:spLocks noGrp="1"/>
          </p:cNvSpPr>
          <p:nvPr>
            <p:ph type="title"/>
          </p:nvPr>
        </p:nvSpPr>
        <p:spPr/>
        <p:txBody>
          <a:bodyPr>
            <a:normAutofit/>
          </a:bodyPr>
          <a:lstStyle/>
          <a:p>
            <a:r>
              <a:rPr lang="es-ES" dirty="0"/>
              <a:t>Importantes empresas </a:t>
            </a:r>
            <a:r>
              <a:rPr lang="es-ES" dirty="0" err="1"/>
              <a:t>multilatinas</a:t>
            </a:r>
            <a:r>
              <a:rPr lang="es-ES" dirty="0"/>
              <a:t> </a:t>
            </a:r>
            <a:r>
              <a:rPr lang="es-ES" sz="3600" dirty="0"/>
              <a:t>2015</a:t>
            </a:r>
          </a:p>
        </p:txBody>
      </p:sp>
      <p:pic>
        <p:nvPicPr>
          <p:cNvPr id="3" name="Imagen 2">
            <a:extLst>
              <a:ext uri="{FF2B5EF4-FFF2-40B4-BE49-F238E27FC236}">
                <a16:creationId xmlns:a16="http://schemas.microsoft.com/office/drawing/2014/main" xmlns="" id="{328A0E0D-741B-4535-9430-A491DCAF213B}"/>
              </a:ext>
            </a:extLst>
          </p:cNvPr>
          <p:cNvPicPr>
            <a:picLocks noChangeAspect="1"/>
          </p:cNvPicPr>
          <p:nvPr/>
        </p:nvPicPr>
        <p:blipFill rotWithShape="1">
          <a:blip r:embed="rId3"/>
          <a:srcRect t="23558" r="25449"/>
          <a:stretch/>
        </p:blipFill>
        <p:spPr>
          <a:xfrm>
            <a:off x="2460171" y="1397542"/>
            <a:ext cx="7402288" cy="5199201"/>
          </a:xfrm>
          <a:prstGeom prst="rect">
            <a:avLst/>
          </a:prstGeom>
        </p:spPr>
      </p:pic>
    </p:spTree>
    <p:extLst>
      <p:ext uri="{BB962C8B-B14F-4D97-AF65-F5344CB8AC3E}">
        <p14:creationId xmlns:p14="http://schemas.microsoft.com/office/powerpoint/2010/main" val="195365075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505EE54-155E-480D-AD6F-17E71965F8DE}"/>
              </a:ext>
            </a:extLst>
          </p:cNvPr>
          <p:cNvSpPr>
            <a:spLocks noGrp="1"/>
          </p:cNvSpPr>
          <p:nvPr>
            <p:ph type="title"/>
          </p:nvPr>
        </p:nvSpPr>
        <p:spPr>
          <a:xfrm>
            <a:off x="680720" y="1883982"/>
            <a:ext cx="3229864" cy="1143000"/>
          </a:xfrm>
        </p:spPr>
        <p:txBody>
          <a:bodyPr>
            <a:normAutofit fontScale="90000"/>
          </a:bodyPr>
          <a:lstStyle/>
          <a:p>
            <a:r>
              <a:rPr lang="es-ES" dirty="0"/>
              <a:t>Muy alto Índice de Desarrollo Humano</a:t>
            </a:r>
            <a:br>
              <a:rPr lang="es-ES" dirty="0"/>
            </a:br>
            <a:r>
              <a:rPr lang="es-ES" sz="2700" dirty="0"/>
              <a:t>para su nivel de economía</a:t>
            </a:r>
            <a:endParaRPr lang="es-ES" dirty="0"/>
          </a:p>
        </p:txBody>
      </p:sp>
      <p:pic>
        <p:nvPicPr>
          <p:cNvPr id="3" name="Imagen 2">
            <a:extLst>
              <a:ext uri="{FF2B5EF4-FFF2-40B4-BE49-F238E27FC236}">
                <a16:creationId xmlns:a16="http://schemas.microsoft.com/office/drawing/2014/main" xmlns="" id="{6561A547-10DA-4096-9086-FC28EC8205AB}"/>
              </a:ext>
            </a:extLst>
          </p:cNvPr>
          <p:cNvPicPr>
            <a:picLocks noChangeAspect="1"/>
          </p:cNvPicPr>
          <p:nvPr/>
        </p:nvPicPr>
        <p:blipFill>
          <a:blip r:embed="rId2"/>
          <a:stretch>
            <a:fillRect/>
          </a:stretch>
        </p:blipFill>
        <p:spPr>
          <a:xfrm>
            <a:off x="4512901" y="0"/>
            <a:ext cx="6019127" cy="6858000"/>
          </a:xfrm>
          <a:prstGeom prst="rect">
            <a:avLst/>
          </a:prstGeom>
        </p:spPr>
      </p:pic>
    </p:spTree>
    <p:extLst>
      <p:ext uri="{BB962C8B-B14F-4D97-AF65-F5344CB8AC3E}">
        <p14:creationId xmlns:p14="http://schemas.microsoft.com/office/powerpoint/2010/main" val="383170125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875800" y="1863662"/>
            <a:ext cx="8440401" cy="4674299"/>
          </a:xfrm>
          <a:prstGeom prst="rect">
            <a:avLst/>
          </a:prstGeom>
        </p:spPr>
      </p:pic>
      <p:sp>
        <p:nvSpPr>
          <p:cNvPr id="3" name="Título 2"/>
          <p:cNvSpPr>
            <a:spLocks noGrp="1"/>
          </p:cNvSpPr>
          <p:nvPr>
            <p:ph type="title"/>
          </p:nvPr>
        </p:nvSpPr>
        <p:spPr/>
        <p:txBody>
          <a:bodyPr/>
          <a:lstStyle/>
          <a:p>
            <a:r>
              <a:rPr lang="es-ES" dirty="0"/>
              <a:t>IDH AL NIVEL DE EUROPA</a:t>
            </a:r>
          </a:p>
        </p:txBody>
      </p:sp>
      <mc:AlternateContent xmlns:mc="http://schemas.openxmlformats.org/markup-compatibility/2006" xmlns:p14="http://schemas.microsoft.com/office/powerpoint/2010/main">
        <mc:Choice Requires="p14">
          <p:contentPart p14:bwMode="auto" r:id="rId3">
            <p14:nvContentPartPr>
              <p14:cNvPr id="4" name="Ink 10"/>
              <p14:cNvContentPartPr>
                <a14:cpLocks xmlns:a14="http://schemas.microsoft.com/office/drawing/2010/main" noRot="1" noChangeAspect="1" noEditPoints="1" noChangeArrowheads="1" noChangeShapeType="1"/>
              </p14:cNvContentPartPr>
              <p14:nvPr/>
            </p14:nvContentPartPr>
            <p14:xfrm>
              <a:off x="8593328" y="2112264"/>
              <a:ext cx="1590040" cy="621792"/>
            </p14:xfrm>
          </p:contentPart>
        </mc:Choice>
        <mc:Fallback xmlns="">
          <p:pic>
            <p:nvPicPr>
              <p:cNvPr id="4" name="Ink 10"/>
              <p:cNvPicPr>
                <a:picLocks noRot="1" noChangeAspect="1" noEditPoints="1" noChangeArrowheads="1" noChangeShapeType="1"/>
              </p:cNvPicPr>
              <p:nvPr/>
            </p:nvPicPr>
            <p:blipFill>
              <a:blip r:embed="rId4"/>
              <a:stretch>
                <a:fillRect/>
              </a:stretch>
            </p:blipFill>
            <p:spPr>
              <a:xfrm>
                <a:off x="8583971" y="2102908"/>
                <a:ext cx="1608755" cy="640503"/>
              </a:xfrm>
              <a:prstGeom prst="rect">
                <a:avLst/>
              </a:prstGeom>
            </p:spPr>
          </p:pic>
        </mc:Fallback>
      </mc:AlternateContent>
    </p:spTree>
    <p:extLst>
      <p:ext uri="{BB962C8B-B14F-4D97-AF65-F5344CB8AC3E}">
        <p14:creationId xmlns:p14="http://schemas.microsoft.com/office/powerpoint/2010/main" val="429299815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1981200" y="-1532390"/>
            <a:ext cx="8229600" cy="1143000"/>
          </a:xfrm>
        </p:spPr>
        <p:txBody>
          <a:bodyPr/>
          <a:lstStyle/>
          <a:p>
            <a:endParaRPr lang="en-US" dirty="0"/>
          </a:p>
        </p:txBody>
      </p:sp>
      <p:sp>
        <p:nvSpPr>
          <p:cNvPr id="4" name="Marcador de contenido 3"/>
          <p:cNvSpPr>
            <a:spLocks noGrp="1"/>
          </p:cNvSpPr>
          <p:nvPr>
            <p:ph idx="1"/>
          </p:nvPr>
        </p:nvSpPr>
        <p:spPr/>
        <p:txBody>
          <a:bodyPr/>
          <a:lstStyle/>
          <a:p>
            <a:pPr marL="0" indent="0" algn="ctr">
              <a:buNone/>
            </a:pPr>
            <a:r>
              <a:rPr lang="es-ES" dirty="0"/>
              <a:t>Tres  serios problemas:</a:t>
            </a:r>
          </a:p>
          <a:p>
            <a:pPr marL="0" indent="0" algn="ctr">
              <a:buNone/>
            </a:pPr>
            <a:endParaRPr lang="es-ES" sz="4400" dirty="0"/>
          </a:p>
          <a:p>
            <a:pPr marL="2686050" lvl="5" indent="-514350">
              <a:buFont typeface="+mj-lt"/>
              <a:buAutoNum type="arabicPeriod"/>
            </a:pPr>
            <a:r>
              <a:rPr lang="es-ES" sz="3200" dirty="0"/>
              <a:t>Corrupción</a:t>
            </a:r>
          </a:p>
          <a:p>
            <a:pPr marL="2686050" lvl="5" indent="-514350">
              <a:buFont typeface="+mj-lt"/>
              <a:buAutoNum type="arabicPeriod"/>
            </a:pPr>
            <a:r>
              <a:rPr lang="es-ES" sz="3200" dirty="0"/>
              <a:t>Desigualdad</a:t>
            </a:r>
          </a:p>
          <a:p>
            <a:pPr marL="2686050" lvl="5" indent="-514350">
              <a:buFont typeface="+mj-lt"/>
              <a:buAutoNum type="arabicPeriod"/>
            </a:pPr>
            <a:r>
              <a:rPr lang="es-ES" sz="3200" dirty="0"/>
              <a:t>Violencia</a:t>
            </a:r>
            <a:endParaRPr lang="en-US" sz="3200" dirty="0"/>
          </a:p>
        </p:txBody>
      </p:sp>
    </p:spTree>
    <p:extLst>
      <p:ext uri="{BB962C8B-B14F-4D97-AF65-F5344CB8AC3E}">
        <p14:creationId xmlns:p14="http://schemas.microsoft.com/office/powerpoint/2010/main" val="42066265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16432DD-71C1-4CC1-AD0F-97AF1941AF25}"/>
              </a:ext>
            </a:extLst>
          </p:cNvPr>
          <p:cNvSpPr>
            <a:spLocks noGrp="1"/>
          </p:cNvSpPr>
          <p:nvPr>
            <p:ph type="title"/>
          </p:nvPr>
        </p:nvSpPr>
        <p:spPr>
          <a:xfrm>
            <a:off x="747155" y="2081666"/>
            <a:ext cx="3407229" cy="1143000"/>
          </a:xfrm>
        </p:spPr>
        <p:txBody>
          <a:bodyPr>
            <a:noAutofit/>
          </a:bodyPr>
          <a:lstStyle/>
          <a:p>
            <a:r>
              <a:rPr lang="es-ES" sz="2400" dirty="0"/>
              <a:t>Corrupción similar a la de todas las economías emergentes</a:t>
            </a:r>
          </a:p>
        </p:txBody>
      </p:sp>
      <p:pic>
        <p:nvPicPr>
          <p:cNvPr id="3" name="Imagen 2">
            <a:extLst>
              <a:ext uri="{FF2B5EF4-FFF2-40B4-BE49-F238E27FC236}">
                <a16:creationId xmlns:a16="http://schemas.microsoft.com/office/drawing/2014/main" xmlns="" id="{855560FF-47A2-4AAE-8A32-54877B5ACC2D}"/>
              </a:ext>
            </a:extLst>
          </p:cNvPr>
          <p:cNvPicPr>
            <a:picLocks noChangeAspect="1"/>
          </p:cNvPicPr>
          <p:nvPr/>
        </p:nvPicPr>
        <p:blipFill>
          <a:blip r:embed="rId2"/>
          <a:stretch>
            <a:fillRect/>
          </a:stretch>
        </p:blipFill>
        <p:spPr>
          <a:xfrm>
            <a:off x="5695951" y="48983"/>
            <a:ext cx="4797879" cy="6854113"/>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4"/>
              <p14:cNvContentPartPr>
                <a14:cpLocks xmlns:a14="http://schemas.microsoft.com/office/drawing/2010/main" noRot="1" noChangeAspect="1" noEditPoints="1" noChangeArrowheads="1" noChangeShapeType="1"/>
              </p14:cNvContentPartPr>
              <p14:nvPr/>
            </p14:nvContentPartPr>
            <p14:xfrm>
              <a:off x="7282542" y="3995058"/>
              <a:ext cx="908277" cy="849087"/>
            </p14:xfrm>
          </p:contentPart>
        </mc:Choice>
        <mc:Fallback xmlns="">
          <p:pic>
            <p:nvPicPr>
              <p:cNvPr id="4" name="Ink 4"/>
              <p:cNvPicPr>
                <a:picLocks noRot="1" noChangeAspect="1" noEditPoints="1" noChangeArrowheads="1" noChangeShapeType="1"/>
              </p:cNvPicPr>
              <p:nvPr/>
            </p:nvPicPr>
            <p:blipFill>
              <a:blip r:embed="rId4"/>
              <a:stretch>
                <a:fillRect/>
              </a:stretch>
            </p:blipFill>
            <p:spPr>
              <a:xfrm>
                <a:off x="7273193" y="3985704"/>
                <a:ext cx="926975" cy="867796"/>
              </a:xfrm>
              <a:prstGeom prst="rect">
                <a:avLst/>
              </a:prstGeom>
            </p:spPr>
          </p:pic>
        </mc:Fallback>
      </mc:AlternateContent>
    </p:spTree>
    <p:extLst>
      <p:ext uri="{BB962C8B-B14F-4D97-AF65-F5344CB8AC3E}">
        <p14:creationId xmlns:p14="http://schemas.microsoft.com/office/powerpoint/2010/main" val="144270291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2880" y="1883982"/>
            <a:ext cx="4294632" cy="1143000"/>
          </a:xfrm>
        </p:spPr>
        <p:txBody>
          <a:bodyPr>
            <a:normAutofit fontScale="90000"/>
          </a:bodyPr>
          <a:lstStyle/>
          <a:p>
            <a:r>
              <a:rPr lang="es-ES" sz="3100" dirty="0"/>
              <a:t>Pero con grandes diferencias entre países</a:t>
            </a:r>
            <a:endParaRPr lang="en-US" dirty="0"/>
          </a:p>
        </p:txBody>
      </p:sp>
      <p:pic>
        <p:nvPicPr>
          <p:cNvPr id="3" name="Imagen 2"/>
          <p:cNvPicPr>
            <a:picLocks noChangeAspect="1"/>
          </p:cNvPicPr>
          <p:nvPr/>
        </p:nvPicPr>
        <p:blipFill>
          <a:blip r:embed="rId2"/>
          <a:stretch>
            <a:fillRect/>
          </a:stretch>
        </p:blipFill>
        <p:spPr>
          <a:xfrm>
            <a:off x="4738116" y="362903"/>
            <a:ext cx="5715000" cy="6315075"/>
          </a:xfrm>
          <a:prstGeom prst="rect">
            <a:avLst/>
          </a:prstGeom>
        </p:spPr>
      </p:pic>
    </p:spTree>
    <p:extLst>
      <p:ext uri="{BB962C8B-B14F-4D97-AF65-F5344CB8AC3E}">
        <p14:creationId xmlns:p14="http://schemas.microsoft.com/office/powerpoint/2010/main" val="189844371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UN SERIO PROBLEMA: DESIGUALDAD</a:t>
            </a:r>
          </a:p>
        </p:txBody>
      </p:sp>
      <p:pic>
        <p:nvPicPr>
          <p:cNvPr id="3" name="Imagen 2"/>
          <p:cNvPicPr>
            <a:picLocks noChangeAspect="1"/>
          </p:cNvPicPr>
          <p:nvPr/>
        </p:nvPicPr>
        <p:blipFill>
          <a:blip r:embed="rId2"/>
          <a:stretch>
            <a:fillRect/>
          </a:stretch>
        </p:blipFill>
        <p:spPr>
          <a:xfrm>
            <a:off x="1595438" y="1590675"/>
            <a:ext cx="9001125" cy="3676650"/>
          </a:xfrm>
          <a:prstGeom prst="rect">
            <a:avLst/>
          </a:prstGeom>
        </p:spPr>
      </p:pic>
      <p:cxnSp>
        <p:nvCxnSpPr>
          <p:cNvPr id="7" name="Conector recto de flecha 6"/>
          <p:cNvCxnSpPr/>
          <p:nvPr/>
        </p:nvCxnSpPr>
        <p:spPr>
          <a:xfrm flipV="1">
            <a:off x="9492344" y="4481565"/>
            <a:ext cx="0" cy="87420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8" name="Conector recto de flecha 7"/>
          <p:cNvCxnSpPr/>
          <p:nvPr/>
        </p:nvCxnSpPr>
        <p:spPr>
          <a:xfrm flipV="1">
            <a:off x="9272955" y="4918668"/>
            <a:ext cx="0" cy="87420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9" name="Conector recto de flecha 8"/>
          <p:cNvCxnSpPr/>
          <p:nvPr/>
        </p:nvCxnSpPr>
        <p:spPr>
          <a:xfrm flipV="1">
            <a:off x="9103808" y="4786365"/>
            <a:ext cx="0" cy="87420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Conector recto de flecha 9"/>
          <p:cNvCxnSpPr/>
          <p:nvPr/>
        </p:nvCxnSpPr>
        <p:spPr>
          <a:xfrm flipV="1">
            <a:off x="8710250" y="4784685"/>
            <a:ext cx="0" cy="87420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1" name="Conector recto de flecha 10"/>
          <p:cNvCxnSpPr/>
          <p:nvPr/>
        </p:nvCxnSpPr>
        <p:spPr>
          <a:xfrm flipV="1">
            <a:off x="8499233" y="4523437"/>
            <a:ext cx="0" cy="87420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ector recto de flecha 11"/>
          <p:cNvCxnSpPr/>
          <p:nvPr/>
        </p:nvCxnSpPr>
        <p:spPr>
          <a:xfrm flipV="1">
            <a:off x="8107351" y="4633965"/>
            <a:ext cx="0" cy="87420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33637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86502"/>
            <a:ext cx="8229600" cy="1143000"/>
          </a:xfrm>
        </p:spPr>
        <p:txBody>
          <a:bodyPr>
            <a:noAutofit/>
          </a:bodyPr>
          <a:lstStyle/>
          <a:p>
            <a:r>
              <a:rPr lang="es-ES" sz="3200" b="1" dirty="0">
                <a:solidFill>
                  <a:srgbClr val="FFFF00"/>
                </a:solidFill>
              </a:rPr>
              <a:t>Pero la</a:t>
            </a:r>
            <a:r>
              <a:rPr lang="es-ES" sz="3200" dirty="0"/>
              <a:t> </a:t>
            </a:r>
            <a:r>
              <a:rPr lang="es-ES" sz="3200" b="1" dirty="0">
                <a:solidFill>
                  <a:srgbClr val="FFFF00"/>
                </a:solidFill>
              </a:rPr>
              <a:t>única región del mundo donde ha descendido la última década</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0773" y="1229502"/>
            <a:ext cx="7186463" cy="5553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006240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1800" b="1" dirty="0"/>
              <a:t>CON UNA RELEVANTE CAIDA DE LA POBREZA Y LA DESIGUALDAD</a:t>
            </a:r>
            <a:r>
              <a:rPr lang="es-ES" sz="1200" dirty="0"/>
              <a:t/>
            </a:r>
            <a:br>
              <a:rPr lang="es-ES" sz="1200" dirty="0"/>
            </a:br>
            <a:r>
              <a:rPr lang="es-ES" sz="1200" dirty="0"/>
              <a:t>Fuente: Leonardo </a:t>
            </a:r>
            <a:r>
              <a:rPr lang="es-ES" sz="1200" dirty="0" err="1"/>
              <a:t>Gasparini</a:t>
            </a:r>
            <a:r>
              <a:rPr lang="es-ES" sz="1200" dirty="0"/>
              <a:t> y Guillermo Cruces sobre la base de </a:t>
            </a:r>
            <a:r>
              <a:rPr lang="es-ES" sz="1200" dirty="0" err="1"/>
              <a:t>microdatos</a:t>
            </a:r>
            <a:r>
              <a:rPr lang="es-ES" sz="1200" dirty="0"/>
              <a:t> de las encuestas nacionales de hogares (Base de Datos Socioeconómicos para América Latina y el Caribe-SEDLAC, CEDLAS y Banco Mundial, 2012). Nota: Las variables están normalizadas según el promedio del período=1.</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914" y="1753994"/>
            <a:ext cx="8531887" cy="4866263"/>
          </a:xfrm>
          <a:prstGeom prst="rect">
            <a:avLst/>
          </a:prstGeom>
        </p:spPr>
      </p:pic>
    </p:spTree>
    <p:extLst>
      <p:ext uri="{BB962C8B-B14F-4D97-AF65-F5344CB8AC3E}">
        <p14:creationId xmlns:p14="http://schemas.microsoft.com/office/powerpoint/2010/main" val="38183076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305E992-8A8F-4322-B242-BB7C6EB3D582}"/>
              </a:ext>
            </a:extLst>
          </p:cNvPr>
          <p:cNvSpPr>
            <a:spLocks noGrp="1"/>
          </p:cNvSpPr>
          <p:nvPr>
            <p:ph type="title"/>
          </p:nvPr>
        </p:nvSpPr>
        <p:spPr>
          <a:xfrm>
            <a:off x="1915887" y="118176"/>
            <a:ext cx="8229600" cy="1143000"/>
          </a:xfrm>
        </p:spPr>
        <p:txBody>
          <a:bodyPr>
            <a:normAutofit fontScale="90000"/>
          </a:bodyPr>
          <a:lstStyle/>
          <a:p>
            <a:r>
              <a:rPr lang="es-ES" dirty="0"/>
              <a:t>Tercer gran problema: la violencia</a:t>
            </a:r>
            <a:br>
              <a:rPr lang="es-ES" dirty="0"/>
            </a:br>
            <a:r>
              <a:rPr lang="es-ES" sz="3100" dirty="0"/>
              <a:t>debida al narcotráfico, la corrupción y Estados débiles</a:t>
            </a:r>
            <a:endParaRPr lang="es-ES" dirty="0"/>
          </a:p>
        </p:txBody>
      </p:sp>
      <p:pic>
        <p:nvPicPr>
          <p:cNvPr id="5" name="Imagen 4">
            <a:extLst>
              <a:ext uri="{FF2B5EF4-FFF2-40B4-BE49-F238E27FC236}">
                <a16:creationId xmlns:a16="http://schemas.microsoft.com/office/drawing/2014/main" xmlns="" id="{8DADDC54-7811-48CC-84A2-2C3CDFA6F3FA}"/>
              </a:ext>
            </a:extLst>
          </p:cNvPr>
          <p:cNvPicPr>
            <a:picLocks noChangeAspect="1"/>
          </p:cNvPicPr>
          <p:nvPr/>
        </p:nvPicPr>
        <p:blipFill>
          <a:blip r:embed="rId2"/>
          <a:stretch>
            <a:fillRect/>
          </a:stretch>
        </p:blipFill>
        <p:spPr>
          <a:xfrm>
            <a:off x="2214372" y="1554286"/>
            <a:ext cx="7763256" cy="5170494"/>
          </a:xfrm>
          <a:prstGeom prst="rect">
            <a:avLst/>
          </a:prstGeom>
        </p:spPr>
      </p:pic>
    </p:spTree>
    <p:extLst>
      <p:ext uri="{BB962C8B-B14F-4D97-AF65-F5344CB8AC3E}">
        <p14:creationId xmlns:p14="http://schemas.microsoft.com/office/powerpoint/2010/main" val="206172685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sz="3600" dirty="0"/>
              <a:t>Un tercer problema: </a:t>
            </a:r>
            <a:br>
              <a:rPr lang="es-ES" sz="3600" dirty="0"/>
            </a:br>
            <a:r>
              <a:rPr lang="es-ES" sz="4000" b="1" dirty="0"/>
              <a:t>monopolio de la violencia</a:t>
            </a:r>
            <a:endParaRPr lang="es-ES" dirty="0"/>
          </a:p>
        </p:txBody>
      </p:sp>
      <p:pic>
        <p:nvPicPr>
          <p:cNvPr id="3" name="Imagen 2"/>
          <p:cNvPicPr>
            <a:picLocks noChangeAspect="1"/>
          </p:cNvPicPr>
          <p:nvPr/>
        </p:nvPicPr>
        <p:blipFill>
          <a:blip r:embed="rId2"/>
          <a:stretch>
            <a:fillRect/>
          </a:stretch>
        </p:blipFill>
        <p:spPr>
          <a:xfrm>
            <a:off x="2671858" y="1900048"/>
            <a:ext cx="6496526" cy="4608809"/>
          </a:xfrm>
          <a:prstGeom prst="rect">
            <a:avLst/>
          </a:prstGeom>
        </p:spPr>
      </p:pic>
    </p:spTree>
    <p:extLst>
      <p:ext uri="{BB962C8B-B14F-4D97-AF65-F5344CB8AC3E}">
        <p14:creationId xmlns:p14="http://schemas.microsoft.com/office/powerpoint/2010/main" val="28229906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6" name="Rectangle 4"/>
          <p:cNvSpPr>
            <a:spLocks noGrp="1" noChangeArrowheads="1"/>
          </p:cNvSpPr>
          <p:nvPr>
            <p:ph type="title"/>
          </p:nvPr>
        </p:nvSpPr>
        <p:spPr/>
        <p:txBody>
          <a:bodyPr>
            <a:normAutofit/>
          </a:bodyPr>
          <a:lstStyle/>
          <a:p>
            <a:pPr algn="l"/>
            <a:r>
              <a:rPr lang="es-ES" altLang="es-ES" sz="4000" dirty="0"/>
              <a:t>Y EL PROBLEMA PRINCIPAL….</a:t>
            </a:r>
            <a:r>
              <a:rPr lang="es-ES" altLang="es-ES" sz="2400" dirty="0"/>
              <a:t>		</a:t>
            </a:r>
          </a:p>
        </p:txBody>
      </p:sp>
      <p:sp>
        <p:nvSpPr>
          <p:cNvPr id="2" name="Marcador de contenido 1">
            <a:extLst>
              <a:ext uri="{FF2B5EF4-FFF2-40B4-BE49-F238E27FC236}">
                <a16:creationId xmlns:a16="http://schemas.microsoft.com/office/drawing/2014/main" xmlns="" id="{E352F5F4-460D-439B-8FBA-F40A95B3F3D8}"/>
              </a:ext>
            </a:extLst>
          </p:cNvPr>
          <p:cNvSpPr>
            <a:spLocks noGrp="1"/>
          </p:cNvSpPr>
          <p:nvPr>
            <p:ph idx="1"/>
          </p:nvPr>
        </p:nvSpPr>
        <p:spPr/>
        <p:txBody>
          <a:bodyPr/>
          <a:lstStyle/>
          <a:p>
            <a:pPr marL="0" indent="0">
              <a:buNone/>
            </a:pPr>
            <a:r>
              <a:rPr lang="es-ES" altLang="es-ES" i="1" dirty="0"/>
              <a:t/>
            </a:r>
            <a:br>
              <a:rPr lang="es-ES" altLang="es-ES" i="1" dirty="0"/>
            </a:br>
            <a:r>
              <a:rPr lang="es-ES" altLang="es-ES" i="1" dirty="0"/>
              <a:t>El problema principal del estado </a:t>
            </a:r>
            <a:r>
              <a:rPr lang="es-ES" altLang="es-ES" i="1" dirty="0" err="1"/>
              <a:t>Latinoaméricano</a:t>
            </a:r>
            <a:r>
              <a:rPr lang="es-ES" altLang="es-ES" i="1" dirty="0"/>
              <a:t> no es el tamaño de sus burocracias sino </a:t>
            </a:r>
            <a:r>
              <a:rPr lang="es-ES" altLang="es-ES" i="1" u="sng" dirty="0"/>
              <a:t>la ineficacia de las mismas</a:t>
            </a:r>
            <a:r>
              <a:rPr lang="es-ES" altLang="es-ES" i="1" dirty="0"/>
              <a:t>…. Este </a:t>
            </a:r>
            <a:r>
              <a:rPr lang="es-ES" altLang="es-ES" i="1" u="sng" dirty="0"/>
              <a:t>estado débil</a:t>
            </a:r>
            <a:r>
              <a:rPr lang="es-ES" altLang="es-ES" i="1" dirty="0"/>
              <a:t>,… es un grave impedimento para avanzar en la democratización de los respectivos países.</a:t>
            </a:r>
            <a:r>
              <a:rPr lang="es-ES" altLang="es-ES" dirty="0"/>
              <a:t/>
            </a:r>
            <a:br>
              <a:rPr lang="es-ES" altLang="es-ES" dirty="0"/>
            </a:br>
            <a:r>
              <a:rPr lang="es-ES" altLang="es-ES" dirty="0"/>
              <a:t/>
            </a:r>
            <a:br>
              <a:rPr lang="es-ES" altLang="es-ES" dirty="0"/>
            </a:br>
            <a:r>
              <a:rPr lang="es-ES" altLang="es-ES" dirty="0"/>
              <a:t>GUILLLERMO O’DONNELL</a:t>
            </a:r>
            <a:endParaRPr lang="es-ES" dirty="0"/>
          </a:p>
        </p:txBody>
      </p:sp>
      <p:sp>
        <p:nvSpPr>
          <p:cNvPr id="4" name="Marcador de número de diapositiva 4"/>
          <p:cNvSpPr>
            <a:spLocks noGrp="1"/>
          </p:cNvSpPr>
          <p:nvPr>
            <p:ph type="sldNum" sz="quarter" idx="12"/>
          </p:nvPr>
        </p:nvSpPr>
        <p:spPr/>
        <p:txBody>
          <a:bodyPr/>
          <a:lstStyle/>
          <a:p>
            <a:fld id="{9195EAFB-266B-4546-B27E-0AF9154CE88B}" type="slidenum">
              <a:rPr lang="es-ES" altLang="es-ES"/>
              <a:pPr/>
              <a:t>133</a:t>
            </a:fld>
            <a:endParaRPr lang="es-ES" altLang="es-ES"/>
          </a:p>
        </p:txBody>
      </p:sp>
    </p:spTree>
    <p:extLst>
      <p:ext uri="{BB962C8B-B14F-4D97-AF65-F5344CB8AC3E}">
        <p14:creationId xmlns:p14="http://schemas.microsoft.com/office/powerpoint/2010/main" val="270537012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xmlns="" id="{235433E1-0B01-4091-B1CA-606194C03598}"/>
              </a:ext>
            </a:extLst>
          </p:cNvPr>
          <p:cNvSpPr>
            <a:spLocks noGrp="1"/>
          </p:cNvSpPr>
          <p:nvPr>
            <p:ph type="title"/>
          </p:nvPr>
        </p:nvSpPr>
        <p:spPr/>
        <p:txBody>
          <a:bodyPr/>
          <a:lstStyle/>
          <a:p>
            <a:endParaRPr lang="es-ES"/>
          </a:p>
        </p:txBody>
      </p:sp>
      <p:pic>
        <p:nvPicPr>
          <p:cNvPr id="5" name="Imagen 4">
            <a:extLst>
              <a:ext uri="{FF2B5EF4-FFF2-40B4-BE49-F238E27FC236}">
                <a16:creationId xmlns:a16="http://schemas.microsoft.com/office/drawing/2014/main" xmlns="" id="{FC39B90D-B521-4415-9B1A-B2D40CBAB70C}"/>
              </a:ext>
            </a:extLst>
          </p:cNvPr>
          <p:cNvPicPr>
            <a:picLocks noChangeAspect="1"/>
          </p:cNvPicPr>
          <p:nvPr/>
        </p:nvPicPr>
        <p:blipFill rotWithShape="1">
          <a:blip r:embed="rId2"/>
          <a:srcRect l="21794" t="19449" r="30327" b="22187"/>
          <a:stretch/>
        </p:blipFill>
        <p:spPr>
          <a:xfrm>
            <a:off x="1981201" y="274639"/>
            <a:ext cx="8519753" cy="6145619"/>
          </a:xfrm>
          <a:prstGeom prst="rect">
            <a:avLst/>
          </a:prstGeom>
        </p:spPr>
      </p:pic>
    </p:spTree>
    <p:extLst>
      <p:ext uri="{BB962C8B-B14F-4D97-AF65-F5344CB8AC3E}">
        <p14:creationId xmlns:p14="http://schemas.microsoft.com/office/powerpoint/2010/main" val="29090732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981200" y="2746535"/>
            <a:ext cx="8229600" cy="1143000"/>
          </a:xfrm>
        </p:spPr>
        <p:txBody>
          <a:bodyPr>
            <a:normAutofit fontScale="90000"/>
          </a:bodyPr>
          <a:lstStyle/>
          <a:p>
            <a:r>
              <a:rPr lang="es-ES" dirty="0"/>
              <a:t>ESTADOS UNIDOS,</a:t>
            </a:r>
            <a:br>
              <a:rPr lang="es-ES" dirty="0"/>
            </a:br>
            <a:r>
              <a:rPr lang="es-ES" dirty="0"/>
              <a:t> </a:t>
            </a:r>
            <a:br>
              <a:rPr lang="es-ES" dirty="0"/>
            </a:br>
            <a:r>
              <a:rPr lang="es-ES" dirty="0"/>
              <a:t>¿PAIS LATINOAMERICANO?</a:t>
            </a:r>
          </a:p>
        </p:txBody>
      </p:sp>
    </p:spTree>
    <p:extLst>
      <p:ext uri="{BB962C8B-B14F-4D97-AF65-F5344CB8AC3E}">
        <p14:creationId xmlns:p14="http://schemas.microsoft.com/office/powerpoint/2010/main" val="262290238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147638"/>
            <a:ext cx="8229600" cy="1143000"/>
          </a:xfrm>
        </p:spPr>
        <p:txBody>
          <a:bodyPr>
            <a:normAutofit fontScale="90000"/>
          </a:bodyPr>
          <a:lstStyle/>
          <a:p>
            <a:r>
              <a:rPr lang="es-ES" dirty="0"/>
              <a:t>Latinos en USA</a:t>
            </a:r>
            <a:br>
              <a:rPr lang="es-ES" dirty="0"/>
            </a:br>
            <a:r>
              <a:rPr lang="es-ES" sz="3100" dirty="0"/>
              <a:t>Rio Grande no es frontera</a:t>
            </a:r>
            <a:br>
              <a:rPr lang="es-ES" sz="3100" dirty="0"/>
            </a:br>
            <a:r>
              <a:rPr lang="es-ES" sz="2700" dirty="0"/>
              <a:t>Censo de 2010</a:t>
            </a:r>
            <a:endParaRPr lang="es-ES" sz="3100" dirty="0"/>
          </a:p>
        </p:txBody>
      </p:sp>
      <p:pic>
        <p:nvPicPr>
          <p:cNvPr id="4" name="Imagen 3"/>
          <p:cNvPicPr>
            <a:picLocks noChangeAspect="1"/>
          </p:cNvPicPr>
          <p:nvPr/>
        </p:nvPicPr>
        <p:blipFill>
          <a:blip r:embed="rId2"/>
          <a:stretch>
            <a:fillRect/>
          </a:stretch>
        </p:blipFill>
        <p:spPr>
          <a:xfrm>
            <a:off x="2288108" y="1524001"/>
            <a:ext cx="7615784" cy="5059362"/>
          </a:xfrm>
          <a:prstGeom prst="rect">
            <a:avLst/>
          </a:prstGeom>
        </p:spPr>
      </p:pic>
    </p:spTree>
    <p:extLst>
      <p:ext uri="{BB962C8B-B14F-4D97-AF65-F5344CB8AC3E}">
        <p14:creationId xmlns:p14="http://schemas.microsoft.com/office/powerpoint/2010/main" val="353093421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Estados Unidos</a:t>
            </a:r>
          </a:p>
        </p:txBody>
      </p:sp>
      <p:pic>
        <p:nvPicPr>
          <p:cNvPr id="3" name="Imagen 2"/>
          <p:cNvPicPr>
            <a:picLocks noChangeAspect="1"/>
          </p:cNvPicPr>
          <p:nvPr/>
        </p:nvPicPr>
        <p:blipFill>
          <a:blip r:embed="rId2"/>
          <a:stretch>
            <a:fillRect/>
          </a:stretch>
        </p:blipFill>
        <p:spPr>
          <a:xfrm>
            <a:off x="1996906" y="1320800"/>
            <a:ext cx="8213894" cy="5133684"/>
          </a:xfrm>
          <a:prstGeom prst="rect">
            <a:avLst/>
          </a:prstGeom>
        </p:spPr>
      </p:pic>
    </p:spTree>
    <p:extLst>
      <p:ext uri="{BB962C8B-B14F-4D97-AF65-F5344CB8AC3E}">
        <p14:creationId xmlns:p14="http://schemas.microsoft.com/office/powerpoint/2010/main" val="121680116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ESTADOS UNIDOS</a:t>
            </a:r>
          </a:p>
        </p:txBody>
      </p:sp>
      <p:sp>
        <p:nvSpPr>
          <p:cNvPr id="3" name="Marcador de contenido 2"/>
          <p:cNvSpPr>
            <a:spLocks noGrp="1"/>
          </p:cNvSpPr>
          <p:nvPr>
            <p:ph idx="1"/>
          </p:nvPr>
        </p:nvSpPr>
        <p:spPr>
          <a:xfrm>
            <a:off x="2356104" y="1975105"/>
            <a:ext cx="8229600" cy="4525963"/>
          </a:xfrm>
        </p:spPr>
        <p:txBody>
          <a:bodyPr/>
          <a:lstStyle/>
          <a:p>
            <a:r>
              <a:rPr lang="es-ES" dirty="0"/>
              <a:t>¿País Latino? </a:t>
            </a:r>
            <a:r>
              <a:rPr lang="es-ES" dirty="0" err="1"/>
              <a:t>Latinoamericanización</a:t>
            </a:r>
            <a:r>
              <a:rPr lang="es-ES" dirty="0"/>
              <a:t> de USA</a:t>
            </a:r>
          </a:p>
          <a:p>
            <a:pPr lvl="1"/>
            <a:r>
              <a:rPr lang="es-ES" dirty="0"/>
              <a:t>Norteamericanización de LATAM</a:t>
            </a:r>
          </a:p>
          <a:p>
            <a:r>
              <a:rPr lang="es-ES" dirty="0"/>
              <a:t>Alejamiento mutuo de Europa</a:t>
            </a:r>
          </a:p>
          <a:p>
            <a:r>
              <a:rPr lang="es-ES" dirty="0"/>
              <a:t>Aproximación mutua a Asia</a:t>
            </a:r>
          </a:p>
          <a:p>
            <a:pPr lvl="1"/>
            <a:r>
              <a:rPr lang="es-ES" i="1" dirty="0" err="1"/>
              <a:t>Pivot</a:t>
            </a:r>
            <a:r>
              <a:rPr lang="es-ES" i="1" dirty="0"/>
              <a:t> to Asia</a:t>
            </a:r>
          </a:p>
          <a:p>
            <a:pPr lvl="1"/>
            <a:r>
              <a:rPr lang="es-ES" dirty="0"/>
              <a:t>Alianza del Pacífico</a:t>
            </a:r>
          </a:p>
          <a:p>
            <a:r>
              <a:rPr lang="es-ES" dirty="0"/>
              <a:t>Desconexión mutua con África</a:t>
            </a:r>
          </a:p>
          <a:p>
            <a:endParaRPr lang="es-ES" dirty="0"/>
          </a:p>
        </p:txBody>
      </p:sp>
    </p:spTree>
    <p:extLst>
      <p:ext uri="{BB962C8B-B14F-4D97-AF65-F5344CB8AC3E}">
        <p14:creationId xmlns:p14="http://schemas.microsoft.com/office/powerpoint/2010/main" val="16974757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Previsiones increíbles</a:t>
            </a:r>
          </a:p>
        </p:txBody>
      </p:sp>
      <p:pic>
        <p:nvPicPr>
          <p:cNvPr id="3" name="Imagen 2"/>
          <p:cNvPicPr>
            <a:picLocks noChangeAspect="1"/>
          </p:cNvPicPr>
          <p:nvPr/>
        </p:nvPicPr>
        <p:blipFill>
          <a:blip r:embed="rId2"/>
          <a:stretch>
            <a:fillRect/>
          </a:stretch>
        </p:blipFill>
        <p:spPr>
          <a:xfrm>
            <a:off x="2425700" y="1186978"/>
            <a:ext cx="7651750" cy="5465536"/>
          </a:xfrm>
          <a:prstGeom prst="rect">
            <a:avLst/>
          </a:prstGeom>
        </p:spPr>
      </p:pic>
    </p:spTree>
    <p:extLst>
      <p:ext uri="{BB962C8B-B14F-4D97-AF65-F5344CB8AC3E}">
        <p14:creationId xmlns:p14="http://schemas.microsoft.com/office/powerpoint/2010/main" val="227841042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117386"/>
            <a:ext cx="8229600" cy="1143000"/>
          </a:xfrm>
        </p:spPr>
        <p:txBody>
          <a:bodyPr>
            <a:noAutofit/>
          </a:bodyPr>
          <a:lstStyle/>
          <a:p>
            <a:r>
              <a:rPr lang="es-ES" sz="2800" dirty="0"/>
              <a:t>CUIDADO CON LA “ASIANIZACION” DE ESTADOS UNIDOS</a:t>
            </a:r>
          </a:p>
        </p:txBody>
      </p:sp>
      <p:pic>
        <p:nvPicPr>
          <p:cNvPr id="3" name="Imagen 2"/>
          <p:cNvPicPr>
            <a:picLocks noChangeAspect="1"/>
          </p:cNvPicPr>
          <p:nvPr/>
        </p:nvPicPr>
        <p:blipFill>
          <a:blip r:embed="rId2"/>
          <a:stretch>
            <a:fillRect/>
          </a:stretch>
        </p:blipFill>
        <p:spPr>
          <a:xfrm>
            <a:off x="1656874" y="923382"/>
            <a:ext cx="8878253" cy="5934619"/>
          </a:xfrm>
          <a:prstGeom prst="rect">
            <a:avLst/>
          </a:prstGeom>
        </p:spPr>
      </p:pic>
    </p:spTree>
    <p:extLst>
      <p:ext uri="{BB962C8B-B14F-4D97-AF65-F5344CB8AC3E}">
        <p14:creationId xmlns:p14="http://schemas.microsoft.com/office/powerpoint/2010/main" val="174061320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LATAM COMO OPORTUNIDAD</a:t>
            </a:r>
            <a:endParaRPr lang="en-US" dirty="0"/>
          </a:p>
        </p:txBody>
      </p:sp>
      <p:sp>
        <p:nvSpPr>
          <p:cNvPr id="3" name="Marcador de contenido 2"/>
          <p:cNvSpPr>
            <a:spLocks noGrp="1"/>
          </p:cNvSpPr>
          <p:nvPr>
            <p:ph idx="1"/>
          </p:nvPr>
        </p:nvSpPr>
        <p:spPr>
          <a:xfrm>
            <a:off x="1108354" y="1359285"/>
            <a:ext cx="9601200" cy="5135526"/>
          </a:xfrm>
        </p:spPr>
        <p:txBody>
          <a:bodyPr>
            <a:normAutofit fontScale="85000" lnSpcReduction="20000"/>
          </a:bodyPr>
          <a:lstStyle/>
          <a:p>
            <a:r>
              <a:rPr lang="es-ES" dirty="0"/>
              <a:t>Durante la próxima década, </a:t>
            </a:r>
            <a:r>
              <a:rPr lang="es-ES" dirty="0">
                <a:solidFill>
                  <a:srgbClr val="FFFF00"/>
                </a:solidFill>
              </a:rPr>
              <a:t>América Latina podría ser una de las regiones más estables, seguras y dinámicas del planeta para la inversión internacional,</a:t>
            </a:r>
            <a:r>
              <a:rPr lang="es-ES" dirty="0"/>
              <a:t> especialmente para las empresas europeas </a:t>
            </a:r>
          </a:p>
          <a:p>
            <a:r>
              <a:rPr lang="es-ES" dirty="0"/>
              <a:t>Esto es particularmente valioso en un contexto de crecientes </a:t>
            </a:r>
            <a:r>
              <a:rPr lang="es-ES" dirty="0">
                <a:solidFill>
                  <a:srgbClr val="FFFF00"/>
                </a:solidFill>
              </a:rPr>
              <a:t>presiones proteccionistas en los países avanzados (</a:t>
            </a:r>
            <a:r>
              <a:rPr lang="es-ES" dirty="0" err="1">
                <a:solidFill>
                  <a:srgbClr val="FFFF00"/>
                </a:solidFill>
              </a:rPr>
              <a:t>Brexit</a:t>
            </a:r>
            <a:r>
              <a:rPr lang="es-ES" dirty="0">
                <a:solidFill>
                  <a:srgbClr val="FFFF00"/>
                </a:solidFill>
              </a:rPr>
              <a:t>, </a:t>
            </a:r>
            <a:r>
              <a:rPr lang="es-ES" dirty="0" err="1">
                <a:solidFill>
                  <a:srgbClr val="FFFF00"/>
                </a:solidFill>
              </a:rPr>
              <a:t>Trump</a:t>
            </a:r>
            <a:r>
              <a:rPr lang="es-ES" dirty="0">
                <a:solidFill>
                  <a:srgbClr val="FFFF00"/>
                </a:solidFill>
              </a:rPr>
              <a:t>)</a:t>
            </a:r>
          </a:p>
          <a:p>
            <a:r>
              <a:rPr lang="es-ES" dirty="0"/>
              <a:t>A lo que se agrega que las principales economías emergentes de Asia, con su </a:t>
            </a:r>
            <a:r>
              <a:rPr lang="es-ES" dirty="0">
                <a:solidFill>
                  <a:srgbClr val="FFFF00"/>
                </a:solidFill>
              </a:rPr>
              <a:t>capitalismo  de Estado</a:t>
            </a:r>
            <a:r>
              <a:rPr lang="es-ES" dirty="0"/>
              <a:t>, continúan colocando obstáculos al ingreso de bienes y capital desde la UE. </a:t>
            </a:r>
          </a:p>
          <a:p>
            <a:r>
              <a:rPr lang="es-ES" dirty="0"/>
              <a:t>Y </a:t>
            </a:r>
            <a:r>
              <a:rPr lang="es-ES" dirty="0">
                <a:solidFill>
                  <a:srgbClr val="FFFF00"/>
                </a:solidFill>
              </a:rPr>
              <a:t>el continente africano y el mundo árabe-musulmán</a:t>
            </a:r>
            <a:r>
              <a:rPr lang="es-ES" dirty="0"/>
              <a:t>, salvo excepciones, representan mayores riesgos para la inversión</a:t>
            </a:r>
          </a:p>
          <a:p>
            <a:endParaRPr lang="es-ES" dirty="0"/>
          </a:p>
        </p:txBody>
      </p:sp>
    </p:spTree>
    <p:extLst>
      <p:ext uri="{BB962C8B-B14F-4D97-AF65-F5344CB8AC3E}">
        <p14:creationId xmlns:p14="http://schemas.microsoft.com/office/powerpoint/2010/main" val="296582241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32203D0-AAC6-47EB-B8F5-63CE8BCFBFE8}"/>
              </a:ext>
            </a:extLst>
          </p:cNvPr>
          <p:cNvSpPr>
            <a:spLocks noGrp="1"/>
          </p:cNvSpPr>
          <p:nvPr>
            <p:ph type="title"/>
          </p:nvPr>
        </p:nvSpPr>
        <p:spPr/>
        <p:txBody>
          <a:bodyPr/>
          <a:lstStyle/>
          <a:p>
            <a:endParaRPr lang="es-ES"/>
          </a:p>
        </p:txBody>
      </p:sp>
      <p:sp>
        <p:nvSpPr>
          <p:cNvPr id="3" name="Marcador de fecha 2">
            <a:extLst>
              <a:ext uri="{FF2B5EF4-FFF2-40B4-BE49-F238E27FC236}">
                <a16:creationId xmlns:a16="http://schemas.microsoft.com/office/drawing/2014/main" xmlns="" id="{6A1E725D-AFD8-4456-A940-8AB773A2C891}"/>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18/06/2018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4D187398-E822-423D-96EA-9FF36D756953}"/>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CCD8567D-1D6C-4BFF-8090-A91292387669}"/>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142</a:t>
            </a:fld>
            <a:endParaRPr lang="es-ES" altLang="es-ES">
              <a:solidFill>
                <a:srgbClr val="FFFFFF"/>
              </a:solidFill>
            </a:endParaRPr>
          </a:p>
        </p:txBody>
      </p:sp>
      <p:pic>
        <p:nvPicPr>
          <p:cNvPr id="7" name="Imagen 6">
            <a:extLst>
              <a:ext uri="{FF2B5EF4-FFF2-40B4-BE49-F238E27FC236}">
                <a16:creationId xmlns:a16="http://schemas.microsoft.com/office/drawing/2014/main" xmlns="" id="{EAA365AA-CC5F-410A-89B6-688D26BAFC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720" y="1300734"/>
            <a:ext cx="10149840" cy="5328666"/>
          </a:xfrm>
          <a:prstGeom prst="rect">
            <a:avLst/>
          </a:prstGeom>
        </p:spPr>
      </p:pic>
    </p:spTree>
    <p:extLst>
      <p:ext uri="{BB962C8B-B14F-4D97-AF65-F5344CB8AC3E}">
        <p14:creationId xmlns:p14="http://schemas.microsoft.com/office/powerpoint/2010/main" val="38695393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Tema2">
  <a:themeElements>
    <a:clrScheme name="Haz de luz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Haz de luz">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600" b="0" i="0" u="none" strike="noStrike" cap="none" normalizeH="0" baseline="0" smtClean="0">
            <a:ln>
              <a:noFill/>
            </a:ln>
            <a:solidFill>
              <a:schemeClr val="tx1"/>
            </a:solidFill>
            <a:effectLst/>
            <a:latin typeface="Arial" charset="0"/>
          </a:defRPr>
        </a:defPPr>
      </a:lstStyle>
    </a:lnDef>
  </a:objectDefaults>
  <a:extraClrSchemeLst>
    <a:extraClrScheme>
      <a:clrScheme name="Haz de luz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Haz de luz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Haz de luz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Haz de luz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Haz de luz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Haz de luz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Haz de luz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Haz de luz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Haz de luz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2155</TotalTime>
  <Words>3487</Words>
  <Application>Microsoft Office PowerPoint</Application>
  <PresentationFormat>Panorámica</PresentationFormat>
  <Paragraphs>624</Paragraphs>
  <Slides>142</Slides>
  <Notes>18</Notes>
  <HiddenSlides>13</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1</vt:i4>
      </vt:variant>
      <vt:variant>
        <vt:lpstr>Títulos de diapositiva</vt:lpstr>
      </vt:variant>
      <vt:variant>
        <vt:i4>142</vt:i4>
      </vt:variant>
    </vt:vector>
  </HeadingPairs>
  <TitlesOfParts>
    <vt:vector size="151" baseType="lpstr">
      <vt:lpstr>Arial</vt:lpstr>
      <vt:lpstr>Calibri</vt:lpstr>
      <vt:lpstr>Georgia</vt:lpstr>
      <vt:lpstr>Tahoma</vt:lpstr>
      <vt:lpstr>Times New Roman</vt:lpstr>
      <vt:lpstr>Verdana</vt:lpstr>
      <vt:lpstr>Wingdings</vt:lpstr>
      <vt:lpstr>Tema2</vt:lpstr>
      <vt:lpstr>Slide</vt:lpstr>
      <vt:lpstr>¿QUE ACTORES?</vt:lpstr>
      <vt:lpstr>4.-LOS ACTORES</vt:lpstr>
      <vt:lpstr>Cuatro actores del orden global</vt:lpstr>
      <vt:lpstr>Pero…. </vt:lpstr>
      <vt:lpstr>¿Las multinacionales? Difícil comparar Estados/Empresas  La multinacional más grande (Wal-Mart) tiene el tamaño de Chile o Pakistán, lugar 44 del mundo  Pero es mayor que la mayoría de los Estados  Comparación de PIB Datos de 2002   HOW BIG ARE THE BIG MULTINATIONAL COMPANIES? Paul De Grauwe y Filip Camerman enero, 2002 </vt:lpstr>
      <vt:lpstr>Las 100 grandes economías:   36 países y 69 empresas  comparing government revenues (from the CIA World Factbook) and corporate turnover (Fortune Global 500 – ditto)</vt:lpstr>
      <vt:lpstr>Países versus empresas  Comparación de valor de mercado y PIB  Datos de 2013</vt:lpstr>
      <vt:lpstr>¿El poder de las multinacionales?</vt:lpstr>
      <vt:lpstr> EN TODO CASO, LAS CIUDADES  POR PIB CIUDADES  Madrid, 272  Barcelona, 171</vt:lpstr>
      <vt:lpstr>Por población: Una europea, dos norteamericanas, seis latinoamericanas, 15 asiáticas </vt:lpstr>
      <vt:lpstr>LAS REDES, CONECTAN CIUDADES, NO PAISES Structure of the flows between the 25 cities with the largest number of passengers Mapping the Global Network Economy on the Basis of Air Passenger Transport Flows F. Witlox*, L. Vereecken and B. Derudder GaWC Research Bulletin 157</vt:lpstr>
      <vt:lpstr>Urbanization continues unabated…  National Intelligence Council, Global Trends. Paradox of Progress, 2017</vt:lpstr>
      <vt:lpstr>LOS ESTADOS   Grandes potencias, potencias medias….  ¿Qué potencias? ¿Podemos medirlas?</vt:lpstr>
      <vt:lpstr>     Reputación  ¿Soft power?</vt:lpstr>
      <vt:lpstr>¿Hard power?</vt:lpstr>
      <vt:lpstr>Cabezas nucleares</vt:lpstr>
      <vt:lpstr> ¿PROYECTAR FUERZA?  Ranking mundial de Armadas  Oceánicas  Todd, Daniel y Lindberg, Michael (1996).Navies and Shipbuilding Industries: The Strained Symbiosis (https://books.g oogle.com/books?id=he5KL_tWQvMC&amp;printsec=frontcover&amp;hl=it#v=onepage&amp;q&amp;f=fals.e G) reenwood Publishing Group. pp. 56–57. ISBN 9780275953102. Retrieved 30 November 2015.</vt:lpstr>
      <vt:lpstr>Por presencia exterior  IEPG 2017</vt:lpstr>
      <vt:lpstr>Fuerte concentración de la presencia global en pocos Estados</vt:lpstr>
      <vt:lpstr>Variación de los emergentes 1990-2016 </vt:lpstr>
      <vt:lpstr>James Rogers, An Audit of Geopolitical Capabilities, A Comparison of Eight Major Powers, The Henry Jackson Society,  2017</vt:lpstr>
      <vt:lpstr>Ocho dimensiones</vt:lpstr>
      <vt:lpstr>Presentación de PowerPoint</vt:lpstr>
      <vt:lpstr>Presentación de PowerPoint</vt:lpstr>
      <vt:lpstr>Una ojeada a las potencias</vt:lpstr>
      <vt:lpstr>La geografía determina la historia que marca el presente….</vt:lpstr>
      <vt:lpstr>USA</vt:lpstr>
      <vt:lpstr>USA, una ubicación geopolítica imbatible ¿Invadir USA? ¿Por donde?</vt:lpstr>
      <vt:lpstr>El mayor territorio fértil del mundo y 40.000 km de ríos navegables</vt:lpstr>
      <vt:lpstr>El país con el que el Creador se esmeró Enorme diferencial de poder a favor de USA</vt:lpstr>
      <vt:lpstr>Ranking PIB per capita USA-50 y EU-27  2007, en PPP</vt:lpstr>
      <vt:lpstr>Un país muy rico ¿todavía?</vt:lpstr>
      <vt:lpstr>Economía de California, sexta del mundo</vt:lpstr>
      <vt:lpstr>Economía de Texas, décima del mundo</vt:lpstr>
      <vt:lpstr>Quince mayores empresas del mundo  siete americanas tres europeas,  tres chinas   Fortune Global, 2016</vt:lpstr>
      <vt:lpstr>Forbes Global 2000</vt:lpstr>
      <vt:lpstr>Gasto en  I +D</vt:lpstr>
      <vt:lpstr>Gastos en defensa-2015    USA =15 siguientes</vt:lpstr>
      <vt:lpstr>¿Es mucho? No llega al 4%  Gasto militar en % del PIB</vt:lpstr>
      <vt:lpstr>Un ejemplo:   Portaviones en el mundo  USA= 12 veces el resto del mundo</vt:lpstr>
      <vt:lpstr>Otro ejemplo: mapa del Pentágono</vt:lpstr>
      <vt:lpstr>Presentación de PowerPoint</vt:lpstr>
      <vt:lpstr>Presentación de PowerPoint</vt:lpstr>
      <vt:lpstr>Pero la multilateralidad es inevitable..  USA no puede gestionar el mundo solo por...</vt:lpstr>
      <vt:lpstr>CHINA</vt:lpstr>
      <vt:lpstr>Cercado por el Himalaya, el desierto y la estepa  Salida al mar semicerrada</vt:lpstr>
      <vt:lpstr>El futuro próximo depende  de China y sus relaciones con USA</vt:lpstr>
      <vt:lpstr>Importaciones de petróleo China y USA</vt:lpstr>
      <vt:lpstr>Penetración comercial china en Asia How China Is Challenging American Dominance in Asia By MAX FISHER and AUDREY CARLSEN MARCH 9, 2018  </vt:lpstr>
      <vt:lpstr>Inmensa potencia comercial  Países donde China es la mayor exportadora</vt:lpstr>
      <vt:lpstr>Gigantesca potencia comercial  Puertos del mundo  16 de los 20 primeros en Asia uno en USA tres en la UE</vt:lpstr>
      <vt:lpstr>http://images.google.es/imgres?imgurl=http://goldnews.bullionvault.com/files/deficit_triangle.gif&amp;imgrefurl=http://goldnews.bullionvault.com/why_gold_can_go_higher_and_higher&amp;usg=__ORHmgfEA2ZzVILjyzZmT2vei7pQ=&amp;h=427&amp;w=499&amp;sz=8&amp;hl=es&amp;start=15&amp;sig2=J-1FlIWOynKbcpGifUYQaQ&amp;um=1&amp;tbnid=Iata7IixlblnTM:&amp;tbnh=111&amp;tbnw=130&amp;prev=/images%3Fq%3DUS%2Bdeficit%26hl%3Des%26sa%3DX%26um%3D1&amp;ei=ma4jSu_CFYTT-Aa9hvG2CQ</vt:lpstr>
      <vt:lpstr>OBOR  -articula Eurasia -penetra en la UE -aísla a India -sateliza Asia central -rompe el aislamiento marítimo</vt:lpstr>
      <vt:lpstr>Asia, satelizada entre China y USA  How China Is Challenging American Dominance in Asia By MAX FISHER and AUDREY CARLSEN MARCH 9, 2018  </vt:lpstr>
      <vt:lpstr>“LEJANO ORIENTE”,  DONDE SE ENCUENTRAN: CHINA, USA, RUSIA, JAPON, INDIA  El Mar de China y el “rosario de perlas”</vt:lpstr>
      <vt:lpstr>El Estrecho de Malaca,   la “garganta de China” (Tomé Pires)  el 80% de las importaciones de ese país</vt:lpstr>
      <vt:lpstr>El diamante de seguridad occidental en Asia</vt:lpstr>
      <vt:lpstr>RUSIA</vt:lpstr>
      <vt:lpstr>Gigante  Once husos horarios  Sin defensas naturales  8000 Km = ¼ del mundo</vt:lpstr>
      <vt:lpstr>Presentación de PowerPoint</vt:lpstr>
      <vt:lpstr>Potencia “regional” (Obama), continental, sin salida al mar (Crimea)</vt:lpstr>
      <vt:lpstr>Pero una potencia sobrevalorada</vt:lpstr>
      <vt:lpstr>Un petro-estado</vt:lpstr>
      <vt:lpstr>Presentación de PowerPoint</vt:lpstr>
      <vt:lpstr>Red de oleoductos  Con los que chantajea a Europa</vt:lpstr>
      <vt:lpstr>Gas EU – Rusia </vt:lpstr>
      <vt:lpstr> ¿Y Europa?  </vt:lpstr>
      <vt:lpstr>Presentación de PowerPoint</vt:lpstr>
      <vt:lpstr>Presentación de PowerPoint</vt:lpstr>
      <vt:lpstr>La UE como modelo </vt:lpstr>
      <vt:lpstr>¿Ser una potencia alternativa a USA? (Tesis de Chirac/Schröder/ Zapatero)  No, la distancia USA-EU se agranda Años de adelanto de USA sobre la UE en varias variables</vt:lpstr>
      <vt:lpstr>Y SE ESPERA MAS DE NOSOTROS Voice of thePeople © 2007 Encuesta de opinión pública en 52 países  con 57.000 entrevistas</vt:lpstr>
      <vt:lpstr>Para ser un actor internacional Europa debe articular una política exterior común.</vt:lpstr>
      <vt:lpstr>Pero además...</vt:lpstr>
      <vt:lpstr>Gasto militar mundo SIPRI 2017  ¿LA UE NO GASTA EN DEFENSA?</vt:lpstr>
      <vt:lpstr>En todo caso...</vt:lpstr>
      <vt:lpstr>Y POR ESO NO CONTAMOS Grandes potencias “hoy” (2005) según la opinión pública mundial</vt:lpstr>
      <vt:lpstr>Pero eso sí, somos un poder económico mundial...  ¿No?  Pues tampoco </vt:lpstr>
      <vt:lpstr>AIUNQUE SI UN PODER BLANDO</vt:lpstr>
      <vt:lpstr>UNA CONCLUSION:  LA NECESIDAD DE EUROPA</vt:lpstr>
      <vt:lpstr>OTROS ACTORES REGIONALES</vt:lpstr>
      <vt:lpstr>¿IMPORTA  AMERICA LATINA?  ¿QUE PESO EN EL MUNDO?</vt:lpstr>
      <vt:lpstr>¿A QUIEN LE IMPORTA?</vt:lpstr>
      <vt:lpstr>¿Qué nos enseña la geografía?</vt:lpstr>
      <vt:lpstr> LATAM = “Extremo Occidente” (Alain Rouquié)</vt:lpstr>
      <vt:lpstr>Marcado aislamiento geográfico que se traduce en escasa presencia exterior  </vt:lpstr>
      <vt:lpstr>Irrelevancia estratégica</vt:lpstr>
      <vt:lpstr>Y sin embargo, importa mucho  Población</vt:lpstr>
      <vt:lpstr>Es la tercera región del mundo en población tras Asia y África</vt:lpstr>
      <vt:lpstr> Hoy, 632 millones en 2015, más que la UE (con UK) Fuerte crecimiento desde 1950</vt:lpstr>
      <vt:lpstr>Demografía (todavía) sana Pirámide población LATAM 2015 Empieza a cobrar el “dividendo demográfico”</vt:lpstr>
      <vt:lpstr>El 7-8 % de la población del mundo,  y no se prevén variaciones hasta el 2.100</vt:lpstr>
      <vt:lpstr>Dos países LATAM en el 2.050 Ninguno europeo</vt:lpstr>
      <vt:lpstr>  FUERTE UNIDAD CULTURAL</vt:lpstr>
      <vt:lpstr> ¿Una “civilización” latinoamericana distinta de la occidental Huntington-Trump vs. Toynbee</vt:lpstr>
      <vt:lpstr>Unidad religiosa Religión cristiana</vt:lpstr>
      <vt:lpstr>La región con  mayor homogeneidad lingüística Sólo dos lenguas latinas</vt:lpstr>
      <vt:lpstr>Escasa población “nativa” Unos 40 millones  Sólo cuatro países</vt:lpstr>
      <vt:lpstr>Unidad jurídica Civil Law y Derecho Romano</vt:lpstr>
      <vt:lpstr>Nombres mas frecuentes en Europa</vt:lpstr>
      <vt:lpstr>Apellidos más frecuentes en LATAM</vt:lpstr>
      <vt:lpstr>Así pues,  ¿es una civilización propia, distinta de la occidental? </vt:lpstr>
      <vt:lpstr>POLITICA</vt:lpstr>
      <vt:lpstr>Estatalización exitosa No estados fallidos salvo Haiti </vt:lpstr>
      <vt:lpstr>Democratización exitosa En 2018 se cumplen 55 años del inicio de la “tercera ola” democratizadora en la República Dominicana </vt:lpstr>
      <vt:lpstr>Marcado apoyo a la democracia Latinobarómetro -2017</vt:lpstr>
      <vt:lpstr>Democratización resistente </vt:lpstr>
      <vt:lpstr>Democracias flawed o hybrid,  pero más parecido a Europa que a Asia o África</vt:lpstr>
      <vt:lpstr>Fuerte insatisfacción con la democracia en los países más importantes Pero, ¿es esto singular?</vt:lpstr>
      <vt:lpstr> Y BUEN GOBIERNO COMPARADO, Y MEJORANDO Regional Indicators for Government Effectiveness. Source: World Bank, Worldwide Governance Indicators, available online http://info.worldbank.org/governance/wgi/index.aspx#doc [accessed 30/01/14].</vt:lpstr>
      <vt:lpstr>La prueba: el ciclo electoral</vt:lpstr>
      <vt:lpstr>Economia</vt:lpstr>
      <vt:lpstr>ECONOMIA CRECIENDO DESDE 1990 PIB LATAM Creciendo al 6% entre 2008 y 2013,</vt:lpstr>
      <vt:lpstr>Le región que ha crecido más después de Europa</vt:lpstr>
      <vt:lpstr>Un PIB agregado de 4,5 billones de dólares (5,1 según el WB), algo más que Japón (4,1)  o Alemania (3,3), y dos veces la India (2,2)</vt:lpstr>
      <vt:lpstr>Dos países LATAM entre las quince mayores economías del mundo  Brasil &gt; UK o Francia México &gt; Italia, Canadá o España  PIB-PPP FMI-2016</vt:lpstr>
      <vt:lpstr>Muy importante como fuente de reservas naturales. https://www.google.es/search?q=produccion+minerales+america+latina&amp;biw=1536&amp;bih=744&amp;source=lnms&amp;tbm=isch&amp;sa=X&amp;ved=0ahUKEwjUs8_On__NAhULVRoKHZ0gAzIQ_AUIBigB#imgrc=lxlnMWkK1hdONM%3A</vt:lpstr>
      <vt:lpstr>Participación de LATAM en la producción global 2013. en Tn. </vt:lpstr>
      <vt:lpstr>El 20% de las reservas de petróleo</vt:lpstr>
      <vt:lpstr>2017, sale de la recesión</vt:lpstr>
      <vt:lpstr>Perspectivas económicas 2018 y 2019 Crecimiento moderado pero sostenido</vt:lpstr>
      <vt:lpstr>Importantes empresas multilatinas 2015</vt:lpstr>
      <vt:lpstr>Muy alto Índice de Desarrollo Humano para su nivel de economía</vt:lpstr>
      <vt:lpstr>IDH AL NIVEL DE EUROPA</vt:lpstr>
      <vt:lpstr>Presentación de PowerPoint</vt:lpstr>
      <vt:lpstr>Corrupción similar a la de todas las economías emergentes</vt:lpstr>
      <vt:lpstr>Pero con grandes diferencias entre países</vt:lpstr>
      <vt:lpstr>UN SERIO PROBLEMA: DESIGUALDAD</vt:lpstr>
      <vt:lpstr>Pero la única región del mundo donde ha descendido la última década</vt:lpstr>
      <vt:lpstr>CON UNA RELEVANTE CAIDA DE LA POBREZA Y LA DESIGUALDAD Fuente: Leonardo Gasparini y Guillermo Cruces sobre la base de microdatos de las encuestas nacionales de hogares (Base de Datos Socioeconómicos para América Latina y el Caribe-SEDLAC, CEDLAS y Banco Mundial, 2012). Nota: Las variables están normalizadas según el promedio del período=1.</vt:lpstr>
      <vt:lpstr>Tercer gran problema: la violencia debida al narcotráfico, la corrupción y Estados débiles</vt:lpstr>
      <vt:lpstr>Un tercer problema:  monopolio de la violencia</vt:lpstr>
      <vt:lpstr>Y EL PROBLEMA PRINCIPAL….  </vt:lpstr>
      <vt:lpstr>Presentación de PowerPoint</vt:lpstr>
      <vt:lpstr>ESTADOS UNIDOS,   ¿PAIS LATINOAMERICANO?</vt:lpstr>
      <vt:lpstr>Latinos en USA Rio Grande no es frontera Censo de 2010</vt:lpstr>
      <vt:lpstr>Estados Unidos</vt:lpstr>
      <vt:lpstr>ESTADOS UNIDOS</vt:lpstr>
      <vt:lpstr>Previsiones increíbles</vt:lpstr>
      <vt:lpstr>CUIDADO CON LA “ASIANIZACION” DE ESTADOS UNIDOS</vt:lpstr>
      <vt:lpstr>LATAM COMO OPORTUNIDAD</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Emilio Lamo de Espinosa</dc:creator>
  <cp:lastModifiedBy>Emilio Lamo de Espinosa</cp:lastModifiedBy>
  <cp:revision>82</cp:revision>
  <dcterms:created xsi:type="dcterms:W3CDTF">2018-03-07T17:41:00Z</dcterms:created>
  <dcterms:modified xsi:type="dcterms:W3CDTF">2018-06-18T09:10:46Z</dcterms:modified>
</cp:coreProperties>
</file>